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4"/>
  </p:notesMasterIdLst>
  <p:sldIdLst>
    <p:sldId id="256" r:id="rId2"/>
    <p:sldId id="384" r:id="rId3"/>
    <p:sldId id="379" r:id="rId4"/>
    <p:sldId id="375" r:id="rId5"/>
    <p:sldId id="386" r:id="rId6"/>
    <p:sldId id="374" r:id="rId7"/>
    <p:sldId id="378" r:id="rId8"/>
    <p:sldId id="382" r:id="rId9"/>
    <p:sldId id="385" r:id="rId10"/>
    <p:sldId id="383" r:id="rId11"/>
    <p:sldId id="381" r:id="rId12"/>
    <p:sldId id="389" r:id="rId13"/>
    <p:sldId id="390" r:id="rId14"/>
    <p:sldId id="324" r:id="rId15"/>
    <p:sldId id="366" r:id="rId16"/>
    <p:sldId id="291" r:id="rId17"/>
    <p:sldId id="311" r:id="rId18"/>
    <p:sldId id="367" r:id="rId19"/>
    <p:sldId id="314" r:id="rId20"/>
    <p:sldId id="292" r:id="rId21"/>
    <p:sldId id="294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321" r:id="rId31"/>
    <p:sldId id="316" r:id="rId32"/>
    <p:sldId id="317" r:id="rId33"/>
    <p:sldId id="304" r:id="rId34"/>
    <p:sldId id="306" r:id="rId35"/>
    <p:sldId id="309" r:id="rId36"/>
    <p:sldId id="310" r:id="rId37"/>
    <p:sldId id="307" r:id="rId38"/>
    <p:sldId id="320" r:id="rId39"/>
    <p:sldId id="288" r:id="rId40"/>
    <p:sldId id="380" r:id="rId41"/>
    <p:sldId id="387" r:id="rId42"/>
    <p:sldId id="388" r:id="rId43"/>
  </p:sldIdLst>
  <p:sldSz cx="9144000" cy="6858000" type="screen4x3"/>
  <p:notesSz cx="6858000" cy="9144000"/>
  <p:defaultTextStyle>
    <a:defPPr>
      <a:defRPr lang="nl-NL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80" userDrawn="1">
          <p15:clr>
            <a:srgbClr val="A4A3A4"/>
          </p15:clr>
        </p15:guide>
        <p15:guide id="4" pos="3080" userDrawn="1">
          <p15:clr>
            <a:srgbClr val="A4A3A4"/>
          </p15:clr>
        </p15:guide>
        <p15:guide id="5" pos="3175" userDrawn="1">
          <p15:clr>
            <a:srgbClr val="A4A3A4"/>
          </p15:clr>
        </p15:guide>
        <p15:guide id="6" orient="horz" pos="2260" userDrawn="1">
          <p15:clr>
            <a:srgbClr val="A4A3A4"/>
          </p15:clr>
        </p15:guide>
        <p15:guide id="7" orient="horz" pos="2360" userDrawn="1">
          <p15:clr>
            <a:srgbClr val="A4A3A4"/>
          </p15:clr>
        </p15:guide>
        <p15:guide id="8" orient="horz" pos="24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lsmoortel Céline" initials="HC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0032"/>
    <a:srgbClr val="193B68"/>
    <a:srgbClr val="1C80CE"/>
    <a:srgbClr val="2E98CF"/>
    <a:srgbClr val="99CCCC"/>
    <a:srgbClr val="FC2807"/>
    <a:srgbClr val="00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802"/>
    <p:restoredTop sz="94676"/>
  </p:normalViewPr>
  <p:slideViewPr>
    <p:cSldViewPr snapToGrid="0" snapToObjects="1">
      <p:cViewPr varScale="1">
        <p:scale>
          <a:sx n="100" d="100"/>
          <a:sy n="100" d="100"/>
        </p:scale>
        <p:origin x="176" y="432"/>
      </p:cViewPr>
      <p:guideLst>
        <p:guide orient="horz" pos="2160"/>
        <p:guide pos="2880"/>
        <p:guide pos="2980"/>
        <p:guide pos="3080"/>
        <p:guide pos="3175"/>
        <p:guide orient="horz" pos="2260"/>
        <p:guide orient="horz" pos="2360"/>
        <p:guide orient="horz" pos="24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erika/Write/GC/NGS_course_2019/Graphs_fastq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erika/Write/GC/NGS_course_2019/Graphs_fastq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erika\Write\GC\NGS_course_2019\Graphs_fastq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erika\Write\GC\NGS_course_2019\Graphs_fastq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erika\Write\GC\NGS_course_2019\Graphs_fastq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erika\Write\GC\NGS_course_2019\Graphs_fastq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erika\Write\GC\NGS_course_2019\Graphs_fastq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Demultiplex_stats!$AB$1</c:f>
              <c:strCache>
                <c:ptCount val="1"/>
                <c:pt idx="0">
                  <c:v>CS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rgbClr val="193B68"/>
              </a:solidFill>
              <a:ln w="15875">
                <a:solidFill>
                  <a:srgbClr val="193B68"/>
                </a:solidFill>
              </a:ln>
              <a:effectLst/>
            </c:spPr>
          </c:marker>
          <c:cat>
            <c:strRef>
              <c:f>Demultiplex_stats!$AA$2:$AA$61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Demultiplex_stats!$AB$2:$AB$61</c:f>
              <c:numCache>
                <c:formatCode>General</c:formatCode>
                <c:ptCount val="60"/>
                <c:pt idx="0">
                  <c:v>27391160</c:v>
                </c:pt>
                <c:pt idx="1">
                  <c:v>27470650</c:v>
                </c:pt>
                <c:pt idx="2">
                  <c:v>27926184</c:v>
                </c:pt>
                <c:pt idx="3">
                  <c:v>26204674</c:v>
                </c:pt>
                <c:pt idx="4">
                  <c:v>23697209</c:v>
                </c:pt>
                <c:pt idx="5">
                  <c:v>27626078</c:v>
                </c:pt>
                <c:pt idx="6">
                  <c:v>25712416</c:v>
                </c:pt>
                <c:pt idx="7">
                  <c:v>28934825</c:v>
                </c:pt>
                <c:pt idx="8">
                  <c:v>28345656</c:v>
                </c:pt>
                <c:pt idx="9">
                  <c:v>25883802</c:v>
                </c:pt>
                <c:pt idx="10">
                  <c:v>24421228</c:v>
                </c:pt>
                <c:pt idx="11">
                  <c:v>24907418</c:v>
                </c:pt>
                <c:pt idx="12">
                  <c:v>27538950</c:v>
                </c:pt>
                <c:pt idx="13">
                  <c:v>26566549</c:v>
                </c:pt>
                <c:pt idx="14">
                  <c:v>25254517</c:v>
                </c:pt>
                <c:pt idx="15">
                  <c:v>25809843</c:v>
                </c:pt>
                <c:pt idx="16">
                  <c:v>23074192</c:v>
                </c:pt>
                <c:pt idx="17">
                  <c:v>29142965</c:v>
                </c:pt>
                <c:pt idx="18">
                  <c:v>24151923</c:v>
                </c:pt>
                <c:pt idx="19">
                  <c:v>29883646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3A-6841-80DD-D2D6C22A1E67}"/>
            </c:ext>
          </c:extLst>
        </c:ser>
        <c:ser>
          <c:idx val="1"/>
          <c:order val="1"/>
          <c:tx>
            <c:strRef>
              <c:f>Demultiplex_stats!$AC$1</c:f>
              <c:strCache>
                <c:ptCount val="1"/>
                <c:pt idx="0">
                  <c:v>AS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rgbClr val="D30032"/>
              </a:solidFill>
              <a:ln w="9525">
                <a:solidFill>
                  <a:srgbClr val="D30032"/>
                </a:solidFill>
              </a:ln>
              <a:effectLst/>
            </c:spPr>
          </c:marker>
          <c:cat>
            <c:strRef>
              <c:f>Demultiplex_stats!$AA$2:$AA$61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Demultiplex_stats!$AC$2:$AC$61</c:f>
              <c:numCache>
                <c:formatCode>General</c:formatCode>
                <c:ptCount val="60"/>
                <c:pt idx="20">
                  <c:v>5819</c:v>
                </c:pt>
                <c:pt idx="21">
                  <c:v>5128</c:v>
                </c:pt>
                <c:pt idx="22">
                  <c:v>3080</c:v>
                </c:pt>
                <c:pt idx="23">
                  <c:v>4331</c:v>
                </c:pt>
                <c:pt idx="24">
                  <c:v>3894</c:v>
                </c:pt>
                <c:pt idx="25">
                  <c:v>3566</c:v>
                </c:pt>
                <c:pt idx="26">
                  <c:v>2061</c:v>
                </c:pt>
                <c:pt idx="27">
                  <c:v>2738</c:v>
                </c:pt>
                <c:pt idx="28">
                  <c:v>1801</c:v>
                </c:pt>
                <c:pt idx="29">
                  <c:v>3028</c:v>
                </c:pt>
                <c:pt idx="30">
                  <c:v>2254</c:v>
                </c:pt>
                <c:pt idx="31">
                  <c:v>3593</c:v>
                </c:pt>
                <c:pt idx="32">
                  <c:v>5066</c:v>
                </c:pt>
                <c:pt idx="33">
                  <c:v>2870</c:v>
                </c:pt>
                <c:pt idx="34">
                  <c:v>2873</c:v>
                </c:pt>
                <c:pt idx="35">
                  <c:v>4633</c:v>
                </c:pt>
                <c:pt idx="36">
                  <c:v>3001</c:v>
                </c:pt>
                <c:pt idx="37">
                  <c:v>4401</c:v>
                </c:pt>
                <c:pt idx="38">
                  <c:v>2526</c:v>
                </c:pt>
                <c:pt idx="39">
                  <c:v>3089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3A-6841-80DD-D2D6C22A1E67}"/>
            </c:ext>
          </c:extLst>
        </c:ser>
        <c:ser>
          <c:idx val="2"/>
          <c:order val="2"/>
          <c:tx>
            <c:strRef>
              <c:f>Demultiplex_stats!$AD$1</c:f>
              <c:strCache>
                <c:ptCount val="1"/>
                <c:pt idx="0">
                  <c:v>BWGS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Demultiplex_stats!$AA$2:$AA$61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Demultiplex_stats!$AD$2:$AD$61</c:f>
              <c:numCache>
                <c:formatCode>General</c:formatCode>
                <c:ptCount val="60"/>
                <c:pt idx="40">
                  <c:v>483789</c:v>
                </c:pt>
                <c:pt idx="41">
                  <c:v>435500</c:v>
                </c:pt>
                <c:pt idx="42">
                  <c:v>733930</c:v>
                </c:pt>
                <c:pt idx="43">
                  <c:v>603326</c:v>
                </c:pt>
                <c:pt idx="44">
                  <c:v>711378</c:v>
                </c:pt>
                <c:pt idx="45">
                  <c:v>695270</c:v>
                </c:pt>
                <c:pt idx="46">
                  <c:v>602836</c:v>
                </c:pt>
                <c:pt idx="47">
                  <c:v>619329</c:v>
                </c:pt>
                <c:pt idx="48">
                  <c:v>582566</c:v>
                </c:pt>
                <c:pt idx="49">
                  <c:v>407388</c:v>
                </c:pt>
                <c:pt idx="50">
                  <c:v>649760</c:v>
                </c:pt>
                <c:pt idx="51">
                  <c:v>596055</c:v>
                </c:pt>
                <c:pt idx="52">
                  <c:v>534544</c:v>
                </c:pt>
                <c:pt idx="53">
                  <c:v>566245</c:v>
                </c:pt>
                <c:pt idx="54">
                  <c:v>488910</c:v>
                </c:pt>
                <c:pt idx="55">
                  <c:v>516102</c:v>
                </c:pt>
                <c:pt idx="56">
                  <c:v>498607</c:v>
                </c:pt>
                <c:pt idx="57">
                  <c:v>515715</c:v>
                </c:pt>
                <c:pt idx="58">
                  <c:v>611995</c:v>
                </c:pt>
                <c:pt idx="59">
                  <c:v>477538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93A-6841-80DD-D2D6C22A1E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78267791"/>
        <c:axId val="359462767"/>
      </c:lineChart>
      <c:catAx>
        <c:axId val="37826779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9462767"/>
        <c:crosses val="autoZero"/>
        <c:auto val="1"/>
        <c:lblAlgn val="ctr"/>
        <c:lblOffset val="100"/>
        <c:noMultiLvlLbl val="0"/>
      </c:catAx>
      <c:valAx>
        <c:axId val="35946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Clusters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26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Demultiplex_stats!$AI$1</c:f>
              <c:strCache>
                <c:ptCount val="1"/>
                <c:pt idx="0">
                  <c:v>CS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rgbClr val="193B68"/>
              </a:solidFill>
              <a:ln w="9525">
                <a:solidFill>
                  <a:srgbClr val="193B68"/>
                </a:solidFill>
              </a:ln>
              <a:effectLst/>
            </c:spPr>
          </c:marker>
          <c:cat>
            <c:strRef>
              <c:f>Demultiplex_stats!$AH$2:$AH$61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Demultiplex_stats!$AI$2:$AI$61</c:f>
              <c:numCache>
                <c:formatCode>General</c:formatCode>
                <c:ptCount val="60"/>
                <c:pt idx="0">
                  <c:v>383.17972275787253</c:v>
                </c:pt>
                <c:pt idx="1">
                  <c:v>384.29172225559455</c:v>
                </c:pt>
                <c:pt idx="2">
                  <c:v>390.66426696807787</c:v>
                </c:pt>
                <c:pt idx="3">
                  <c:v>366.58176281254356</c:v>
                </c:pt>
                <c:pt idx="4">
                  <c:v>331.50439684757276</c:v>
                </c:pt>
                <c:pt idx="5">
                  <c:v>386.46603170246755</c:v>
                </c:pt>
                <c:pt idx="6">
                  <c:v>359.69547964799904</c:v>
                </c:pt>
                <c:pt idx="7">
                  <c:v>404.77432213705293</c:v>
                </c:pt>
                <c:pt idx="8">
                  <c:v>396.53233406215821</c:v>
                </c:pt>
                <c:pt idx="9">
                  <c:v>362.0930283448991</c:v>
                </c:pt>
                <c:pt idx="10">
                  <c:v>341.63282513215188</c:v>
                </c:pt>
                <c:pt idx="11">
                  <c:v>348.43422198455431</c:v>
                </c:pt>
                <c:pt idx="12">
                  <c:v>385.24718288830826</c:v>
                </c:pt>
                <c:pt idx="13">
                  <c:v>371.64409541083461</c:v>
                </c:pt>
                <c:pt idx="14">
                  <c:v>353.28985053732589</c:v>
                </c:pt>
                <c:pt idx="15">
                  <c:v>361.05840297249978</c:v>
                </c:pt>
                <c:pt idx="16">
                  <c:v>322.78890318708375</c:v>
                </c:pt>
                <c:pt idx="17">
                  <c:v>407.68602896125549</c:v>
                </c:pt>
                <c:pt idx="18">
                  <c:v>337.86547043679366</c:v>
                </c:pt>
                <c:pt idx="19">
                  <c:v>418.04754487485769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2B-9444-89C8-309C28BE2B86}"/>
            </c:ext>
          </c:extLst>
        </c:ser>
        <c:ser>
          <c:idx val="1"/>
          <c:order val="1"/>
          <c:tx>
            <c:strRef>
              <c:f>Demultiplex_stats!$AJ$1</c:f>
              <c:strCache>
                <c:ptCount val="1"/>
                <c:pt idx="0">
                  <c:v>AS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rgbClr val="D30032"/>
              </a:solidFill>
              <a:ln w="9525">
                <a:solidFill>
                  <a:srgbClr val="D30032"/>
                </a:solidFill>
              </a:ln>
              <a:effectLst/>
            </c:spPr>
          </c:marker>
          <c:cat>
            <c:strRef>
              <c:f>Demultiplex_stats!$AH$2:$AH$61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Demultiplex_stats!$AJ$2:$AJ$61</c:f>
              <c:numCache>
                <c:formatCode>General</c:formatCode>
                <c:ptCount val="60"/>
                <c:pt idx="20">
                  <c:v>957.67738419618524</c:v>
                </c:pt>
                <c:pt idx="21">
                  <c:v>843.95422343324253</c:v>
                </c:pt>
                <c:pt idx="22">
                  <c:v>506.8991825613079</c:v>
                </c:pt>
                <c:pt idx="23">
                  <c:v>712.78583106267035</c:v>
                </c:pt>
                <c:pt idx="24">
                  <c:v>640.86539509536783</c:v>
                </c:pt>
                <c:pt idx="25">
                  <c:v>586.88392370572205</c:v>
                </c:pt>
                <c:pt idx="26">
                  <c:v>339.19455040871935</c:v>
                </c:pt>
                <c:pt idx="27">
                  <c:v>450.61362397820164</c:v>
                </c:pt>
                <c:pt idx="28">
                  <c:v>296.40435967302454</c:v>
                </c:pt>
                <c:pt idx="29">
                  <c:v>498.34114441416892</c:v>
                </c:pt>
                <c:pt idx="30">
                  <c:v>370.95803814713895</c:v>
                </c:pt>
                <c:pt idx="31">
                  <c:v>591.32752043596736</c:v>
                </c:pt>
                <c:pt idx="32">
                  <c:v>833.75040871934607</c:v>
                </c:pt>
                <c:pt idx="33">
                  <c:v>472.33787465940054</c:v>
                </c:pt>
                <c:pt idx="34">
                  <c:v>472.83160762942777</c:v>
                </c:pt>
                <c:pt idx="35">
                  <c:v>762.48828337874659</c:v>
                </c:pt>
                <c:pt idx="36">
                  <c:v>493.89754768392373</c:v>
                </c:pt>
                <c:pt idx="37">
                  <c:v>724.30626702997279</c:v>
                </c:pt>
                <c:pt idx="38">
                  <c:v>415.72316076294277</c:v>
                </c:pt>
                <c:pt idx="39">
                  <c:v>508.38038147138963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2B-9444-89C8-309C28BE2B86}"/>
            </c:ext>
          </c:extLst>
        </c:ser>
        <c:ser>
          <c:idx val="2"/>
          <c:order val="2"/>
          <c:tx>
            <c:strRef>
              <c:f>Demultiplex_stats!$AK$1</c:f>
              <c:strCache>
                <c:ptCount val="1"/>
                <c:pt idx="0">
                  <c:v>BWGS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9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Demultiplex_stats!$AH$2:$AH$61</c:f>
              <c:strCache>
                <c:ptCount val="60"/>
                <c:pt idx="0">
                  <c:v>CS1</c:v>
                </c:pt>
                <c:pt idx="1">
                  <c:v>CS2</c:v>
                </c:pt>
                <c:pt idx="2">
                  <c:v>CS3</c:v>
                </c:pt>
                <c:pt idx="3">
                  <c:v>CS4</c:v>
                </c:pt>
                <c:pt idx="4">
                  <c:v>CS5</c:v>
                </c:pt>
                <c:pt idx="5">
                  <c:v>CS6</c:v>
                </c:pt>
                <c:pt idx="6">
                  <c:v>CS7</c:v>
                </c:pt>
                <c:pt idx="7">
                  <c:v>CS8</c:v>
                </c:pt>
                <c:pt idx="8">
                  <c:v>CS9</c:v>
                </c:pt>
                <c:pt idx="9">
                  <c:v>CS10</c:v>
                </c:pt>
                <c:pt idx="10">
                  <c:v>CS11</c:v>
                </c:pt>
                <c:pt idx="11">
                  <c:v>CS12</c:v>
                </c:pt>
                <c:pt idx="12">
                  <c:v>CS13</c:v>
                </c:pt>
                <c:pt idx="13">
                  <c:v>CS14</c:v>
                </c:pt>
                <c:pt idx="14">
                  <c:v>CS15</c:v>
                </c:pt>
                <c:pt idx="15">
                  <c:v>CS16</c:v>
                </c:pt>
                <c:pt idx="16">
                  <c:v>CS17</c:v>
                </c:pt>
                <c:pt idx="17">
                  <c:v>CS18</c:v>
                </c:pt>
                <c:pt idx="18">
                  <c:v>CS19</c:v>
                </c:pt>
                <c:pt idx="19">
                  <c:v>CS20</c:v>
                </c:pt>
                <c:pt idx="20">
                  <c:v>AS1</c:v>
                </c:pt>
                <c:pt idx="21">
                  <c:v>AS2</c:v>
                </c:pt>
                <c:pt idx="22">
                  <c:v>AS3</c:v>
                </c:pt>
                <c:pt idx="23">
                  <c:v>AS4</c:v>
                </c:pt>
                <c:pt idx="24">
                  <c:v>AS5</c:v>
                </c:pt>
                <c:pt idx="25">
                  <c:v>AS6</c:v>
                </c:pt>
                <c:pt idx="26">
                  <c:v>AS7</c:v>
                </c:pt>
                <c:pt idx="27">
                  <c:v>AS8</c:v>
                </c:pt>
                <c:pt idx="28">
                  <c:v>AS9</c:v>
                </c:pt>
                <c:pt idx="29">
                  <c:v>AS10</c:v>
                </c:pt>
                <c:pt idx="30">
                  <c:v>AS11</c:v>
                </c:pt>
                <c:pt idx="31">
                  <c:v>AS12</c:v>
                </c:pt>
                <c:pt idx="32">
                  <c:v>AS13</c:v>
                </c:pt>
                <c:pt idx="33">
                  <c:v>AS14</c:v>
                </c:pt>
                <c:pt idx="34">
                  <c:v>AS15</c:v>
                </c:pt>
                <c:pt idx="35">
                  <c:v>AS16</c:v>
                </c:pt>
                <c:pt idx="36">
                  <c:v>AS17</c:v>
                </c:pt>
                <c:pt idx="37">
                  <c:v>AS18</c:v>
                </c:pt>
                <c:pt idx="38">
                  <c:v>AS19</c:v>
                </c:pt>
                <c:pt idx="39">
                  <c:v>AS20</c:v>
                </c:pt>
                <c:pt idx="40">
                  <c:v>BWGS1</c:v>
                </c:pt>
                <c:pt idx="41">
                  <c:v>BWGS2</c:v>
                </c:pt>
                <c:pt idx="42">
                  <c:v>BWGS3</c:v>
                </c:pt>
                <c:pt idx="43">
                  <c:v>BWGS4</c:v>
                </c:pt>
                <c:pt idx="44">
                  <c:v>BWGS5</c:v>
                </c:pt>
                <c:pt idx="45">
                  <c:v>BWGS6</c:v>
                </c:pt>
                <c:pt idx="46">
                  <c:v>BWGS7</c:v>
                </c:pt>
                <c:pt idx="47">
                  <c:v>BWGS8</c:v>
                </c:pt>
                <c:pt idx="48">
                  <c:v>BWGS9</c:v>
                </c:pt>
                <c:pt idx="49">
                  <c:v>BWGS10</c:v>
                </c:pt>
                <c:pt idx="50">
                  <c:v>BWGS11</c:v>
                </c:pt>
                <c:pt idx="51">
                  <c:v>BWGS12</c:v>
                </c:pt>
                <c:pt idx="52">
                  <c:v>BWGS13</c:v>
                </c:pt>
                <c:pt idx="53">
                  <c:v>BWGS14</c:v>
                </c:pt>
                <c:pt idx="54">
                  <c:v>BWGS15</c:v>
                </c:pt>
                <c:pt idx="55">
                  <c:v>BWGS16</c:v>
                </c:pt>
                <c:pt idx="56">
                  <c:v>BWGS17</c:v>
                </c:pt>
                <c:pt idx="57">
                  <c:v>BWGS18</c:v>
                </c:pt>
                <c:pt idx="58">
                  <c:v>BWGS19</c:v>
                </c:pt>
                <c:pt idx="59">
                  <c:v>BWGS20</c:v>
                </c:pt>
              </c:strCache>
            </c:strRef>
          </c:cat>
          <c:val>
            <c:numRef>
              <c:f>Demultiplex_stats!$AK$2:$AK$61</c:f>
              <c:numCache>
                <c:formatCode>General</c:formatCode>
                <c:ptCount val="60"/>
                <c:pt idx="40">
                  <c:v>131.11196656034826</c:v>
                </c:pt>
                <c:pt idx="41">
                  <c:v>118.02513376085787</c:v>
                </c:pt>
                <c:pt idx="42">
                  <c:v>198.90283908405607</c:v>
                </c:pt>
                <c:pt idx="43">
                  <c:v>163.50776544524302</c:v>
                </c:pt>
                <c:pt idx="44">
                  <c:v>192.79100712866028</c:v>
                </c:pt>
                <c:pt idx="45">
                  <c:v>188.42556773802906</c:v>
                </c:pt>
                <c:pt idx="46">
                  <c:v>163.37497023159705</c:v>
                </c:pt>
                <c:pt idx="47">
                  <c:v>167.84474871866439</c:v>
                </c:pt>
                <c:pt idx="48">
                  <c:v>157.88158455689535</c:v>
                </c:pt>
                <c:pt idx="49">
                  <c:v>110.40648264654045</c:v>
                </c:pt>
                <c:pt idx="50">
                  <c:v>176.09187350735937</c:v>
                </c:pt>
                <c:pt idx="51">
                  <c:v>161.53724708112088</c:v>
                </c:pt>
                <c:pt idx="52">
                  <c:v>144.86711159831</c:v>
                </c:pt>
                <c:pt idx="53">
                  <c:v>153.45841989992414</c:v>
                </c:pt>
                <c:pt idx="54">
                  <c:v>132.49981204826869</c:v>
                </c:pt>
                <c:pt idx="55">
                  <c:v>139.86913337369981</c:v>
                </c:pt>
                <c:pt idx="56">
                  <c:v>135.12780222525845</c:v>
                </c:pt>
                <c:pt idx="57">
                  <c:v>139.76425225598351</c:v>
                </c:pt>
                <c:pt idx="58">
                  <c:v>165.85715668421633</c:v>
                </c:pt>
                <c:pt idx="59">
                  <c:v>129.41787904912181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12B-9444-89C8-309C28BE2B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4504511"/>
        <c:axId val="360411951"/>
      </c:lineChart>
      <c:catAx>
        <c:axId val="25450451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411951"/>
        <c:crosses val="autoZero"/>
        <c:auto val="1"/>
        <c:lblAlgn val="ctr"/>
        <c:lblOffset val="100"/>
        <c:noMultiLvlLbl val="0"/>
      </c:catAx>
      <c:valAx>
        <c:axId val="360411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Estimated</a:t>
                </a:r>
                <a:r>
                  <a:rPr lang="en-US" sz="1200" baseline="0"/>
                  <a:t> coverage</a:t>
                </a:r>
                <a:endParaRPr lang="en-US" sz="12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;[Red]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504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Amplicon_size!$B$1</c:f>
              <c:strCache>
                <c:ptCount val="1"/>
                <c:pt idx="0">
                  <c:v>Product length</c:v>
                </c:pt>
              </c:strCache>
            </c:strRef>
          </c:tx>
          <c:spPr>
            <a:ln>
              <a:noFill/>
            </a:ln>
          </c:spPr>
          <c:marker>
            <c:symbol val="diamond"/>
            <c:size val="7"/>
          </c:marker>
          <c:yVal>
            <c:numRef>
              <c:f>Amplicon_size!$B$2:$B$32</c:f>
              <c:numCache>
                <c:formatCode>General</c:formatCode>
                <c:ptCount val="31"/>
                <c:pt idx="0">
                  <c:v>95</c:v>
                </c:pt>
                <c:pt idx="1">
                  <c:v>80</c:v>
                </c:pt>
                <c:pt idx="2">
                  <c:v>69</c:v>
                </c:pt>
                <c:pt idx="3">
                  <c:v>79</c:v>
                </c:pt>
                <c:pt idx="4">
                  <c:v>162</c:v>
                </c:pt>
                <c:pt idx="5">
                  <c:v>98</c:v>
                </c:pt>
                <c:pt idx="6">
                  <c:v>90</c:v>
                </c:pt>
                <c:pt idx="7">
                  <c:v>93</c:v>
                </c:pt>
                <c:pt idx="8">
                  <c:v>159</c:v>
                </c:pt>
                <c:pt idx="9">
                  <c:v>79</c:v>
                </c:pt>
                <c:pt idx="10">
                  <c:v>160</c:v>
                </c:pt>
                <c:pt idx="11">
                  <c:v>82</c:v>
                </c:pt>
                <c:pt idx="12">
                  <c:v>177</c:v>
                </c:pt>
                <c:pt idx="13">
                  <c:v>77</c:v>
                </c:pt>
                <c:pt idx="14">
                  <c:v>83</c:v>
                </c:pt>
                <c:pt idx="15">
                  <c:v>84</c:v>
                </c:pt>
                <c:pt idx="16">
                  <c:v>68</c:v>
                </c:pt>
                <c:pt idx="17">
                  <c:v>75</c:v>
                </c:pt>
                <c:pt idx="18">
                  <c:v>85</c:v>
                </c:pt>
                <c:pt idx="19">
                  <c:v>161</c:v>
                </c:pt>
                <c:pt idx="20">
                  <c:v>81</c:v>
                </c:pt>
                <c:pt idx="21">
                  <c:v>95</c:v>
                </c:pt>
                <c:pt idx="22">
                  <c:v>80</c:v>
                </c:pt>
                <c:pt idx="23">
                  <c:v>90</c:v>
                </c:pt>
                <c:pt idx="24">
                  <c:v>86</c:v>
                </c:pt>
                <c:pt idx="25">
                  <c:v>72</c:v>
                </c:pt>
                <c:pt idx="26">
                  <c:v>87</c:v>
                </c:pt>
                <c:pt idx="27">
                  <c:v>81</c:v>
                </c:pt>
                <c:pt idx="28">
                  <c:v>189</c:v>
                </c:pt>
                <c:pt idx="29">
                  <c:v>72</c:v>
                </c:pt>
                <c:pt idx="30">
                  <c:v>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D8-7941-BD37-75D8D96360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3713664"/>
        <c:axId val="43875712"/>
      </c:scatterChart>
      <c:valAx>
        <c:axId val="43875712"/>
        <c:scaling>
          <c:orientation val="minMax"/>
        </c:scaling>
        <c:delete val="0"/>
        <c:axPos val="l"/>
        <c:majorGridlines>
          <c:spPr>
            <a:ln>
              <a:solidFill>
                <a:srgbClr val="CFE7F5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1200" b="0">
                    <a:solidFill>
                      <a:srgbClr val="193C6A"/>
                    </a:solidFill>
                  </a:defRPr>
                </a:pPr>
                <a:r>
                  <a:rPr lang="en-US" sz="1200"/>
                  <a:t>Length (bp)</a:t>
                </a:r>
              </a:p>
            </c:rich>
          </c:tx>
          <c:layout>
            <c:manualLayout>
              <c:xMode val="edge"/>
              <c:yMode val="edge"/>
              <c:x val="3.0800871155347954E-2"/>
              <c:y val="0.34557932903020161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713664"/>
        <c:crossesAt val="0"/>
        <c:crossBetween val="midCat"/>
      </c:valAx>
      <c:valAx>
        <c:axId val="6371366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0">
                    <a:solidFill>
                      <a:srgbClr val="193C6A"/>
                    </a:solidFill>
                  </a:defRPr>
                </a:pPr>
                <a:r>
                  <a:rPr lang="en-US" sz="1200"/>
                  <a:t>Amplicon number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43875712"/>
        <c:crossesAt val="0"/>
        <c:crossBetween val="midCat"/>
      </c:valAx>
      <c:spPr>
        <a:noFill/>
        <a:ln>
          <a:solidFill>
            <a:srgbClr val="CFE7F5"/>
          </a:solidFill>
          <a:prstDash val="solid"/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xMode val="edge"/>
          <c:yMode val="edge"/>
          <c:x val="7.12380145251887E-2"/>
          <c:y val="9.5199537304800463E-2"/>
          <c:w val="0.62455568720379151"/>
          <c:h val="0.836321573163678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Contamination_selected_species!$F$2</c:f>
              <c:strCache>
                <c:ptCount val="1"/>
                <c:pt idx="0">
                  <c:v>One hit to one library</c:v>
                </c:pt>
              </c:strCache>
            </c:strRef>
          </c:tx>
          <c:spPr>
            <a:solidFill>
              <a:srgbClr val="0084D1"/>
            </a:solidFill>
            <a:ln>
              <a:noFill/>
            </a:ln>
          </c:spPr>
          <c:invertIfNegative val="0"/>
          <c:cat>
            <c:strRef>
              <c:f>Contamination_selected_species!$A$3:$A$11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Contamination_selected_species!$F$3:$F$11</c:f>
              <c:numCache>
                <c:formatCode>General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56.66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2D-0B46-8486-9AD13C4993B5}"/>
            </c:ext>
          </c:extLst>
        </c:ser>
        <c:ser>
          <c:idx val="1"/>
          <c:order val="1"/>
          <c:tx>
            <c:strRef>
              <c:f>Contamination_selected_species!$H$2</c:f>
              <c:strCache>
                <c:ptCount val="1"/>
                <c:pt idx="0">
                  <c:v>Multiple hits to one library</c:v>
                </c:pt>
              </c:strCache>
            </c:strRef>
          </c:tx>
          <c:spPr>
            <a:solidFill>
              <a:srgbClr val="000066"/>
            </a:solidFill>
            <a:ln>
              <a:noFill/>
            </a:ln>
          </c:spPr>
          <c:invertIfNegative val="0"/>
          <c:cat>
            <c:strRef>
              <c:f>Contamination_selected_species!$A$3:$A$11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Contamination_selected_species!$H$3:$H$10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9.85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2D-0B46-8486-9AD13C4993B5}"/>
            </c:ext>
          </c:extLst>
        </c:ser>
        <c:ser>
          <c:idx val="2"/>
          <c:order val="2"/>
          <c:tx>
            <c:strRef>
              <c:f>Contamination_selected_species!$J$2</c:f>
              <c:strCache>
                <c:ptCount val="1"/>
                <c:pt idx="0">
                  <c:v>One hit to multiple libraries</c:v>
                </c:pt>
              </c:strCache>
            </c:strRef>
          </c:tx>
          <c:spPr>
            <a:solidFill>
              <a:srgbClr val="CC0000">
                <a:alpha val="75000"/>
              </a:srgbClr>
            </a:solidFill>
            <a:ln>
              <a:noFill/>
            </a:ln>
          </c:spPr>
          <c:invertIfNegative val="0"/>
          <c:cat>
            <c:strRef>
              <c:f>Contamination_selected_species!$A$3:$A$11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Contamination_selected_species!$J$3:$J$10</c:f>
              <c:numCache>
                <c:formatCode>General</c:formatCode>
                <c:ptCount val="8"/>
                <c:pt idx="0">
                  <c:v>1.73</c:v>
                </c:pt>
                <c:pt idx="1">
                  <c:v>0.16</c:v>
                </c:pt>
                <c:pt idx="2">
                  <c:v>12.37</c:v>
                </c:pt>
                <c:pt idx="3">
                  <c:v>0</c:v>
                </c:pt>
                <c:pt idx="4">
                  <c:v>24.76</c:v>
                </c:pt>
                <c:pt idx="5">
                  <c:v>5.21</c:v>
                </c:pt>
                <c:pt idx="6">
                  <c:v>0.1</c:v>
                </c:pt>
                <c:pt idx="7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42D-0B46-8486-9AD13C4993B5}"/>
            </c:ext>
          </c:extLst>
        </c:ser>
        <c:ser>
          <c:idx val="3"/>
          <c:order val="3"/>
          <c:tx>
            <c:strRef>
              <c:f>Contamination_selected_species!$L$2</c:f>
              <c:strCache>
                <c:ptCount val="1"/>
                <c:pt idx="0">
                  <c:v>Multiple hits to multiple libraries</c:v>
                </c:pt>
              </c:strCache>
            </c:strRef>
          </c:tx>
          <c:spPr>
            <a:solidFill>
              <a:srgbClr val="661900"/>
            </a:solidFill>
            <a:ln>
              <a:noFill/>
            </a:ln>
          </c:spPr>
          <c:invertIfNegative val="0"/>
          <c:cat>
            <c:strRef>
              <c:f>Contamination_selected_species!$A$3:$A$11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Contamination_selected_species!$L$3:$L$10</c:f>
              <c:numCache>
                <c:formatCode>General</c:formatCode>
                <c:ptCount val="8"/>
                <c:pt idx="0">
                  <c:v>3.82</c:v>
                </c:pt>
                <c:pt idx="1">
                  <c:v>0.62</c:v>
                </c:pt>
                <c:pt idx="2">
                  <c:v>2.46</c:v>
                </c:pt>
                <c:pt idx="3">
                  <c:v>0</c:v>
                </c:pt>
                <c:pt idx="4">
                  <c:v>8.52</c:v>
                </c:pt>
                <c:pt idx="5">
                  <c:v>3.15</c:v>
                </c:pt>
                <c:pt idx="6">
                  <c:v>0</c:v>
                </c:pt>
                <c:pt idx="7">
                  <c:v>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42D-0B46-8486-9AD13C499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894656"/>
        <c:axId val="63888384"/>
      </c:barChart>
      <c:valAx>
        <c:axId val="63888384"/>
        <c:scaling>
          <c:orientation val="minMax"/>
          <c:max val="100"/>
          <c:min val="0"/>
        </c:scaling>
        <c:delete val="0"/>
        <c:axPos val="l"/>
        <c:majorGridlines>
          <c:spPr>
            <a:ln>
              <a:solidFill>
                <a:srgbClr val="CFE7F5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>
                    <a:solidFill>
                      <a:srgbClr val="193C6A"/>
                    </a:solidFill>
                  </a:defRPr>
                </a:pPr>
                <a:r>
                  <a:rPr lang="en-US"/>
                  <a:t>Mapped (%)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894656"/>
        <c:crossesAt val="0"/>
        <c:crossBetween val="between"/>
      </c:valAx>
      <c:catAx>
        <c:axId val="63894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888384"/>
        <c:crossesAt val="0"/>
        <c:auto val="1"/>
        <c:lblAlgn val="ctr"/>
        <c:lblOffset val="100"/>
        <c:noMultiLvlLbl val="0"/>
      </c:catAx>
      <c:spPr>
        <a:noFill/>
        <a:ln>
          <a:solidFill>
            <a:srgbClr val="CFE7F5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 sz="1000" b="0">
              <a:solidFill>
                <a:srgbClr val="193C6A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Contamination_selected_species!$F$17</c:f>
              <c:strCache>
                <c:ptCount val="1"/>
                <c:pt idx="0">
                  <c:v>One hit to one library</c:v>
                </c:pt>
              </c:strCache>
            </c:strRef>
          </c:tx>
          <c:spPr>
            <a:solidFill>
              <a:srgbClr val="0082B9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Contamination_selected_species!$F$18:$F$26</c:f>
              <c:numCache>
                <c:formatCode>General</c:formatCode>
                <c:ptCount val="9"/>
                <c:pt idx="0">
                  <c:v>0.06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0.06</c:v>
                </c:pt>
                <c:pt idx="5">
                  <c:v>17.82</c:v>
                </c:pt>
                <c:pt idx="6">
                  <c:v>0</c:v>
                </c:pt>
                <c:pt idx="7">
                  <c:v>0</c:v>
                </c:pt>
                <c:pt idx="8">
                  <c:v>39.369999999999997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6A-6B42-9D5A-CC9726AC9C58}"/>
            </c:ext>
          </c:extLst>
        </c:ser>
        <c:ser>
          <c:idx val="1"/>
          <c:order val="1"/>
          <c:tx>
            <c:strRef>
              <c:f>Contamination_selected_species!$H$17</c:f>
              <c:strCache>
                <c:ptCount val="1"/>
                <c:pt idx="0">
                  <c:v>Multiple hits to one library</c:v>
                </c:pt>
              </c:strCache>
            </c:strRef>
          </c:tx>
          <c:spPr>
            <a:solidFill>
              <a:srgbClr val="000066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Contamination_selected_species!$H$18:$H$26</c:f>
              <c:numCache>
                <c:formatCode>General</c:formatCode>
                <c:ptCount val="9"/>
                <c:pt idx="0">
                  <c:v>1.44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5.39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6A-6B42-9D5A-CC9726AC9C58}"/>
            </c:ext>
          </c:extLst>
        </c:ser>
        <c:ser>
          <c:idx val="2"/>
          <c:order val="2"/>
          <c:tx>
            <c:strRef>
              <c:f>Contamination_selected_species!$J$17</c:f>
              <c:strCache>
                <c:ptCount val="1"/>
                <c:pt idx="0">
                  <c:v>One hit to multiple libraries</c:v>
                </c:pt>
              </c:strCache>
            </c:strRef>
          </c:tx>
          <c:spPr>
            <a:solidFill>
              <a:srgbClr val="FF3300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Contamination_selected_species!$J$18:$J$26</c:f>
              <c:numCache>
                <c:formatCode>General</c:formatCode>
                <c:ptCount val="9"/>
                <c:pt idx="0">
                  <c:v>3.22</c:v>
                </c:pt>
                <c:pt idx="1">
                  <c:v>0.61</c:v>
                </c:pt>
                <c:pt idx="2">
                  <c:v>0.78</c:v>
                </c:pt>
                <c:pt idx="3">
                  <c:v>0</c:v>
                </c:pt>
                <c:pt idx="4">
                  <c:v>1.39</c:v>
                </c:pt>
                <c:pt idx="5">
                  <c:v>6.94</c:v>
                </c:pt>
                <c:pt idx="6">
                  <c:v>0</c:v>
                </c:pt>
                <c:pt idx="7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96A-6B42-9D5A-CC9726AC9C58}"/>
            </c:ext>
          </c:extLst>
        </c:ser>
        <c:ser>
          <c:idx val="3"/>
          <c:order val="3"/>
          <c:tx>
            <c:strRef>
              <c:f>Contamination_selected_species!$L$17</c:f>
              <c:strCache>
                <c:ptCount val="1"/>
                <c:pt idx="0">
                  <c:v>Multiple hits to multiple libraries</c:v>
                </c:pt>
              </c:strCache>
            </c:strRef>
          </c:tx>
          <c:spPr>
            <a:solidFill>
              <a:srgbClr val="801900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Contamination_selected_species!$L$18:$L$26</c:f>
              <c:numCache>
                <c:formatCode>General</c:formatCode>
                <c:ptCount val="9"/>
                <c:pt idx="0">
                  <c:v>11.49</c:v>
                </c:pt>
                <c:pt idx="1">
                  <c:v>1.1100000000000001</c:v>
                </c:pt>
                <c:pt idx="2">
                  <c:v>2.2799999999999998</c:v>
                </c:pt>
                <c:pt idx="3">
                  <c:v>0</c:v>
                </c:pt>
                <c:pt idx="4">
                  <c:v>2.83</c:v>
                </c:pt>
                <c:pt idx="5">
                  <c:v>5.22</c:v>
                </c:pt>
                <c:pt idx="6">
                  <c:v>0</c:v>
                </c:pt>
                <c:pt idx="7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96A-6B42-9D5A-CC9726AC9C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496192"/>
        <c:axId val="63489920"/>
      </c:barChart>
      <c:valAx>
        <c:axId val="63489920"/>
        <c:scaling>
          <c:orientation val="minMax"/>
        </c:scaling>
        <c:delete val="0"/>
        <c:axPos val="l"/>
        <c:majorGridlines>
          <c:spPr>
            <a:ln>
              <a:solidFill>
                <a:srgbClr val="CFE7F5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>
                    <a:solidFill>
                      <a:srgbClr val="193C6A"/>
                    </a:solidFill>
                  </a:defRPr>
                </a:pPr>
                <a:r>
                  <a:rPr lang="en-US"/>
                  <a:t>Mapped (%)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496192"/>
        <c:crossesAt val="0"/>
        <c:crossBetween val="between"/>
      </c:valAx>
      <c:catAx>
        <c:axId val="6349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489920"/>
        <c:crossesAt val="0"/>
        <c:auto val="1"/>
        <c:lblAlgn val="ctr"/>
        <c:lblOffset val="100"/>
        <c:noMultiLvlLbl val="0"/>
      </c:catAx>
      <c:spPr>
        <a:noFill/>
        <a:ln>
          <a:solidFill>
            <a:srgbClr val="CFE7F5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 sz="1000" b="0"/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Contamination_selected_species!$F$17</c:f>
              <c:strCache>
                <c:ptCount val="1"/>
                <c:pt idx="0">
                  <c:v>One hit to one library</c:v>
                </c:pt>
              </c:strCache>
            </c:strRef>
          </c:tx>
          <c:spPr>
            <a:solidFill>
              <a:srgbClr val="0082B9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Contamination_selected_species!$F$18:$F$26</c:f>
              <c:numCache>
                <c:formatCode>General</c:formatCode>
                <c:ptCount val="9"/>
                <c:pt idx="0">
                  <c:v>0.06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0.06</c:v>
                </c:pt>
                <c:pt idx="5">
                  <c:v>17.82</c:v>
                </c:pt>
                <c:pt idx="6">
                  <c:v>0</c:v>
                </c:pt>
                <c:pt idx="7">
                  <c:v>0</c:v>
                </c:pt>
                <c:pt idx="8">
                  <c:v>39.369999999999997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D7-B045-AB49-D259C1BDEDFA}"/>
            </c:ext>
          </c:extLst>
        </c:ser>
        <c:ser>
          <c:idx val="1"/>
          <c:order val="1"/>
          <c:tx>
            <c:strRef>
              <c:f>Contamination_selected_species!$H$17</c:f>
              <c:strCache>
                <c:ptCount val="1"/>
                <c:pt idx="0">
                  <c:v>Multiple hits to one library</c:v>
                </c:pt>
              </c:strCache>
            </c:strRef>
          </c:tx>
          <c:spPr>
            <a:solidFill>
              <a:srgbClr val="000066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Contamination_selected_species!$H$18:$H$26</c:f>
              <c:numCache>
                <c:formatCode>General</c:formatCode>
                <c:ptCount val="9"/>
                <c:pt idx="0">
                  <c:v>1.44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5.39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D7-B045-AB49-D259C1BDEDFA}"/>
            </c:ext>
          </c:extLst>
        </c:ser>
        <c:ser>
          <c:idx val="2"/>
          <c:order val="2"/>
          <c:tx>
            <c:strRef>
              <c:f>Contamination_selected_species!$J$17</c:f>
              <c:strCache>
                <c:ptCount val="1"/>
                <c:pt idx="0">
                  <c:v>One hit to multiple libraries</c:v>
                </c:pt>
              </c:strCache>
            </c:strRef>
          </c:tx>
          <c:spPr>
            <a:solidFill>
              <a:srgbClr val="FF3300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Contamination_selected_species!$J$18:$J$26</c:f>
              <c:numCache>
                <c:formatCode>General</c:formatCode>
                <c:ptCount val="9"/>
                <c:pt idx="0">
                  <c:v>3.22</c:v>
                </c:pt>
                <c:pt idx="1">
                  <c:v>0.61</c:v>
                </c:pt>
                <c:pt idx="2">
                  <c:v>0.78</c:v>
                </c:pt>
                <c:pt idx="3">
                  <c:v>0</c:v>
                </c:pt>
                <c:pt idx="4">
                  <c:v>1.39</c:v>
                </c:pt>
                <c:pt idx="5">
                  <c:v>6.94</c:v>
                </c:pt>
                <c:pt idx="6">
                  <c:v>0</c:v>
                </c:pt>
                <c:pt idx="7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D7-B045-AB49-D259C1BDEDFA}"/>
            </c:ext>
          </c:extLst>
        </c:ser>
        <c:ser>
          <c:idx val="3"/>
          <c:order val="3"/>
          <c:tx>
            <c:strRef>
              <c:f>Contamination_selected_species!$L$17</c:f>
              <c:strCache>
                <c:ptCount val="1"/>
                <c:pt idx="0">
                  <c:v>Multiple hits to multiple libraries</c:v>
                </c:pt>
              </c:strCache>
            </c:strRef>
          </c:tx>
          <c:spPr>
            <a:solidFill>
              <a:srgbClr val="801900"/>
            </a:solidFill>
            <a:ln>
              <a:noFill/>
            </a:ln>
          </c:spPr>
          <c:invertIfNegative val="0"/>
          <c:cat>
            <c:strRef>
              <c:f>Contamination_selected_species!$A$18:$A$26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Contamination_selected_species!$L$18:$L$26</c:f>
              <c:numCache>
                <c:formatCode>General</c:formatCode>
                <c:ptCount val="9"/>
                <c:pt idx="0">
                  <c:v>11.49</c:v>
                </c:pt>
                <c:pt idx="1">
                  <c:v>1.1100000000000001</c:v>
                </c:pt>
                <c:pt idx="2">
                  <c:v>2.2799999999999998</c:v>
                </c:pt>
                <c:pt idx="3">
                  <c:v>0</c:v>
                </c:pt>
                <c:pt idx="4">
                  <c:v>2.83</c:v>
                </c:pt>
                <c:pt idx="5">
                  <c:v>5.22</c:v>
                </c:pt>
                <c:pt idx="6">
                  <c:v>0</c:v>
                </c:pt>
                <c:pt idx="7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7D7-B045-AB49-D259C1BDED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551744"/>
        <c:axId val="63549824"/>
      </c:barChart>
      <c:valAx>
        <c:axId val="63549824"/>
        <c:scaling>
          <c:orientation val="minMax"/>
        </c:scaling>
        <c:delete val="0"/>
        <c:axPos val="l"/>
        <c:majorGridlines>
          <c:spPr>
            <a:ln>
              <a:solidFill>
                <a:srgbClr val="CFE7F5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>
                    <a:solidFill>
                      <a:srgbClr val="193C6A"/>
                    </a:solidFill>
                  </a:defRPr>
                </a:pPr>
                <a:r>
                  <a:rPr lang="en-US"/>
                  <a:t>Mapped (%)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551744"/>
        <c:crossesAt val="0"/>
        <c:crossBetween val="between"/>
      </c:valAx>
      <c:catAx>
        <c:axId val="63551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549824"/>
        <c:crossesAt val="0"/>
        <c:auto val="1"/>
        <c:lblAlgn val="ctr"/>
        <c:lblOffset val="100"/>
        <c:noMultiLvlLbl val="0"/>
      </c:catAx>
      <c:spPr>
        <a:noFill/>
        <a:ln>
          <a:solidFill>
            <a:srgbClr val="CFE7F5"/>
          </a:solidFill>
          <a:prstDash val="solid"/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Contamination_selected_species!$F$30</c:f>
              <c:strCache>
                <c:ptCount val="1"/>
                <c:pt idx="0">
                  <c:v>One hit to one library</c:v>
                </c:pt>
              </c:strCache>
            </c:strRef>
          </c:tx>
          <c:spPr>
            <a:solidFill>
              <a:srgbClr val="0082B9"/>
            </a:solidFill>
            <a:ln>
              <a:noFill/>
            </a:ln>
          </c:spPr>
          <c:invertIfNegative val="0"/>
          <c:cat>
            <c:strRef>
              <c:f>Contamination_selected_species!$A$31:$A$39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Contamination_selected_species!$F$31:$F$39</c:f>
              <c:numCache>
                <c:formatCode>General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0.06</c:v>
                </c:pt>
                <c:pt idx="3">
                  <c:v>0</c:v>
                </c:pt>
                <c:pt idx="4">
                  <c:v>0.11</c:v>
                </c:pt>
                <c:pt idx="5">
                  <c:v>39.31</c:v>
                </c:pt>
                <c:pt idx="6">
                  <c:v>0</c:v>
                </c:pt>
                <c:pt idx="7">
                  <c:v>0</c:v>
                </c:pt>
                <c:pt idx="8">
                  <c:v>39.93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4A-0340-9441-3CC2F4A422E4}"/>
            </c:ext>
          </c:extLst>
        </c:ser>
        <c:ser>
          <c:idx val="1"/>
          <c:order val="1"/>
          <c:tx>
            <c:strRef>
              <c:f>Contamination_selected_species!$H$30</c:f>
              <c:strCache>
                <c:ptCount val="1"/>
                <c:pt idx="0">
                  <c:v>Multiple hits to one library</c:v>
                </c:pt>
              </c:strCache>
            </c:strRef>
          </c:tx>
          <c:spPr>
            <a:solidFill>
              <a:srgbClr val="000066"/>
            </a:solidFill>
            <a:ln>
              <a:noFill/>
            </a:ln>
          </c:spPr>
          <c:invertIfNegative val="0"/>
          <c:cat>
            <c:strRef>
              <c:f>Contamination_selected_species!$A$31:$A$39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Contamination_selected_species!$H$31:$H$39</c:f>
              <c:numCache>
                <c:formatCode>General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0.06</c:v>
                </c:pt>
                <c:pt idx="3">
                  <c:v>0</c:v>
                </c:pt>
                <c:pt idx="4">
                  <c:v>0</c:v>
                </c:pt>
                <c:pt idx="5">
                  <c:v>10.75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4A-0340-9441-3CC2F4A422E4}"/>
            </c:ext>
          </c:extLst>
        </c:ser>
        <c:ser>
          <c:idx val="2"/>
          <c:order val="2"/>
          <c:tx>
            <c:strRef>
              <c:f>Contamination_selected_species!$J$30</c:f>
              <c:strCache>
                <c:ptCount val="1"/>
                <c:pt idx="0">
                  <c:v>One hit to multiple libraries</c:v>
                </c:pt>
              </c:strCache>
            </c:strRef>
          </c:tx>
          <c:spPr>
            <a:solidFill>
              <a:srgbClr val="FF3300"/>
            </a:solidFill>
            <a:ln>
              <a:noFill/>
            </a:ln>
          </c:spPr>
          <c:invertIfNegative val="0"/>
          <c:cat>
            <c:strRef>
              <c:f>Contamination_selected_species!$A$31:$A$39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Contamination_selected_species!$J$31:$J$39</c:f>
              <c:numCache>
                <c:formatCode>General</c:formatCode>
                <c:ptCount val="9"/>
                <c:pt idx="0">
                  <c:v>0</c:v>
                </c:pt>
                <c:pt idx="1">
                  <c:v>0.34</c:v>
                </c:pt>
                <c:pt idx="2">
                  <c:v>1.07</c:v>
                </c:pt>
                <c:pt idx="3">
                  <c:v>0</c:v>
                </c:pt>
                <c:pt idx="4">
                  <c:v>0.74</c:v>
                </c:pt>
                <c:pt idx="5">
                  <c:v>2.21</c:v>
                </c:pt>
                <c:pt idx="6">
                  <c:v>0</c:v>
                </c:pt>
                <c:pt idx="7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4A-0340-9441-3CC2F4A422E4}"/>
            </c:ext>
          </c:extLst>
        </c:ser>
        <c:ser>
          <c:idx val="3"/>
          <c:order val="3"/>
          <c:tx>
            <c:strRef>
              <c:f>Contamination_selected_species!$L$30</c:f>
              <c:strCache>
                <c:ptCount val="1"/>
                <c:pt idx="0">
                  <c:v>Multiple hits to multiple libraries</c:v>
                </c:pt>
              </c:strCache>
            </c:strRef>
          </c:tx>
          <c:spPr>
            <a:solidFill>
              <a:srgbClr val="801900"/>
            </a:solidFill>
            <a:ln>
              <a:noFill/>
            </a:ln>
          </c:spPr>
          <c:invertIfNegative val="0"/>
          <c:cat>
            <c:strRef>
              <c:f>Contamination_selected_species!$A$31:$A$39</c:f>
              <c:strCache>
                <c:ptCount val="9"/>
                <c:pt idx="0">
                  <c:v>Adapters</c:v>
                </c:pt>
                <c:pt idx="1">
                  <c:v>Drosophila</c:v>
                </c:pt>
                <c:pt idx="2">
                  <c:v>Horse</c:v>
                </c:pt>
                <c:pt idx="3">
                  <c:v>E. coli</c:v>
                </c:pt>
                <c:pt idx="4">
                  <c:v>Human</c:v>
                </c:pt>
                <c:pt idx="5">
                  <c:v>Mouse</c:v>
                </c:pt>
                <c:pt idx="6">
                  <c:v>PhiX</c:v>
                </c:pt>
                <c:pt idx="7">
                  <c:v>S. cervisiae</c:v>
                </c:pt>
                <c:pt idx="8">
                  <c:v>No hit</c:v>
                </c:pt>
              </c:strCache>
            </c:strRef>
          </c:cat>
          <c:val>
            <c:numRef>
              <c:f>Contamination_selected_species!$L$31:$L$39</c:f>
              <c:numCache>
                <c:formatCode>General</c:formatCode>
                <c:ptCount val="9"/>
                <c:pt idx="0">
                  <c:v>0.74</c:v>
                </c:pt>
                <c:pt idx="1">
                  <c:v>1.24</c:v>
                </c:pt>
                <c:pt idx="2">
                  <c:v>2.4300000000000002</c:v>
                </c:pt>
                <c:pt idx="3">
                  <c:v>0</c:v>
                </c:pt>
                <c:pt idx="4">
                  <c:v>2.88</c:v>
                </c:pt>
                <c:pt idx="5">
                  <c:v>5.71</c:v>
                </c:pt>
                <c:pt idx="6">
                  <c:v>0</c:v>
                </c:pt>
                <c:pt idx="7">
                  <c:v>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04A-0340-9441-3CC2F4A422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581568"/>
        <c:axId val="63579648"/>
      </c:barChart>
      <c:valAx>
        <c:axId val="63579648"/>
        <c:scaling>
          <c:orientation val="minMax"/>
        </c:scaling>
        <c:delete val="0"/>
        <c:axPos val="l"/>
        <c:majorGridlines>
          <c:spPr>
            <a:ln>
              <a:solidFill>
                <a:srgbClr val="CFE7F5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>
                    <a:solidFill>
                      <a:srgbClr val="193C6A"/>
                    </a:solidFill>
                  </a:defRPr>
                </a:pPr>
                <a:r>
                  <a:rPr lang="en-US"/>
                  <a:t>Mapped (%)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581568"/>
        <c:crossesAt val="0"/>
        <c:crossBetween val="between"/>
      </c:valAx>
      <c:catAx>
        <c:axId val="63581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solidFill>
              <a:srgbClr val="193C6A"/>
            </a:solidFill>
          </a:ln>
        </c:spPr>
        <c:txPr>
          <a:bodyPr/>
          <a:lstStyle/>
          <a:p>
            <a:pPr>
              <a:defRPr sz="1000" b="0">
                <a:solidFill>
                  <a:srgbClr val="193C6A"/>
                </a:solidFill>
              </a:defRPr>
            </a:pPr>
            <a:endParaRPr lang="en-US"/>
          </a:p>
        </c:txPr>
        <c:crossAx val="63579648"/>
        <c:crossesAt val="0"/>
        <c:auto val="1"/>
        <c:lblAlgn val="ctr"/>
        <c:lblOffset val="100"/>
        <c:noMultiLvlLbl val="0"/>
      </c:catAx>
      <c:spPr>
        <a:noFill/>
        <a:ln>
          <a:solidFill>
            <a:srgbClr val="CFE7F5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 sz="1000" b="0">
              <a:solidFill>
                <a:srgbClr val="193C6A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jpe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21.png>
</file>

<file path=ppt/media/image3.tiff>
</file>

<file path=ppt/media/image4.jpg>
</file>

<file path=ppt/media/image5.jp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9A13-A17E-E741-A7C0-F7B2047344C4}" type="datetimeFigureOut">
              <a:rPr lang="nl-NL" smtClean="0"/>
              <a:t>08-10-19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1F4F3-B015-ED44-87B7-AF983018CBA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4725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5792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1F4F3-B015-ED44-87B7-AF983018CBAF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25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>
            <a:lvl1pPr>
              <a:defRPr b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28650" y="1297101"/>
            <a:ext cx="7886700" cy="4941079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buFont typeface="Arial" charset="0"/>
              <a:buChar char="•"/>
              <a:defRPr sz="2800" b="0" i="0" baseline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1pPr>
            <a:lvl2pPr marL="514350" indent="-171450">
              <a:lnSpc>
                <a:spcPct val="100000"/>
              </a:lnSpc>
              <a:buSzPct val="75000"/>
              <a:buFont typeface="Courier New" charset="0"/>
              <a:buChar char="o"/>
              <a:defRPr sz="24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2pPr>
            <a:lvl3pPr marL="857250" indent="-171450">
              <a:buFont typeface="LucidaGrande" charset="0"/>
              <a:buChar char="-"/>
              <a:defRPr sz="18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3pPr>
            <a:lvl4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4pPr>
            <a:lvl5pPr>
              <a:defRPr sz="1600" b="0" i="0">
                <a:solidFill>
                  <a:srgbClr val="193B68"/>
                </a:solidFill>
                <a:latin typeface="DIN OT Light" charset="0"/>
                <a:ea typeface="DIN OT Light" charset="0"/>
                <a:cs typeface="DIN OT Light" charset="0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cxnSp>
        <p:nvCxnSpPr>
          <p:cNvPr id="8" name="Rechte verbindingslijn 7"/>
          <p:cNvCxnSpPr/>
          <p:nvPr userDrawn="1"/>
        </p:nvCxnSpPr>
        <p:spPr>
          <a:xfrm flipV="1">
            <a:off x="0" y="6472490"/>
            <a:ext cx="9144000" cy="1"/>
          </a:xfrm>
          <a:prstGeom prst="line">
            <a:avLst/>
          </a:prstGeom>
          <a:ln w="12700">
            <a:solidFill>
              <a:srgbClr val="1C80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 userDrawn="1"/>
        </p:nvSpPr>
        <p:spPr>
          <a:xfrm>
            <a:off x="2955242" y="6537623"/>
            <a:ext cx="2819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i="0" baseline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NGS </a:t>
            </a:r>
            <a:r>
              <a:rPr lang="nl-NL" sz="1200" b="0" i="0" baseline="0" dirty="0" err="1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Bioinformatics</a:t>
            </a:r>
            <a:r>
              <a:rPr lang="nl-NL" sz="1200" b="0" i="0" baseline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 – 09.10.2019</a:t>
            </a:r>
            <a:endParaRPr lang="nl-NL" sz="1200" b="0" i="0" dirty="0">
              <a:solidFill>
                <a:srgbClr val="1C80CE"/>
              </a:solidFill>
              <a:latin typeface="DIN OT Light" charset="0"/>
              <a:ea typeface="DIN OT Light" charset="0"/>
              <a:cs typeface="DIN OT Light" charset="0"/>
            </a:endParaRPr>
          </a:p>
        </p:txBody>
      </p:sp>
      <p:cxnSp>
        <p:nvCxnSpPr>
          <p:cNvPr id="12" name="Rechte verbindingslijn 11"/>
          <p:cNvCxnSpPr/>
          <p:nvPr userDrawn="1"/>
        </p:nvCxnSpPr>
        <p:spPr>
          <a:xfrm flipV="1">
            <a:off x="628650" y="994611"/>
            <a:ext cx="7472613" cy="13813"/>
          </a:xfrm>
          <a:prstGeom prst="line">
            <a:avLst/>
          </a:prstGeom>
          <a:ln w="28575">
            <a:solidFill>
              <a:srgbClr val="2E98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" y="6514875"/>
            <a:ext cx="1313873" cy="322496"/>
          </a:xfrm>
          <a:prstGeom prst="rect">
            <a:avLst/>
          </a:prstGeom>
        </p:spPr>
      </p:pic>
      <p:sp>
        <p:nvSpPr>
          <p:cNvPr id="9" name="Tekstvak 9">
            <a:extLst>
              <a:ext uri="{FF2B5EF4-FFF2-40B4-BE49-F238E27FC236}">
                <a16:creationId xmlns:a16="http://schemas.microsoft.com/office/drawing/2014/main" id="{F171D55E-2607-FD41-B725-89BA3669F26E}"/>
              </a:ext>
            </a:extLst>
          </p:cNvPr>
          <p:cNvSpPr txBox="1"/>
          <p:nvPr userDrawn="1"/>
        </p:nvSpPr>
        <p:spPr>
          <a:xfrm>
            <a:off x="7439378" y="6537623"/>
            <a:ext cx="1516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i="0" dirty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t>slide </a:t>
            </a:r>
            <a:fld id="{67AA3B25-D528-6746-A7CB-172068BC0A62}" type="slidenum">
              <a:rPr lang="nl-NL" sz="1200" b="0" i="0" smtClean="0">
                <a:solidFill>
                  <a:srgbClr val="1C80CE"/>
                </a:solidFill>
                <a:latin typeface="DIN OT Light" charset="0"/>
                <a:ea typeface="DIN OT Light" charset="0"/>
                <a:cs typeface="DIN OT Light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NL" sz="1200" b="0" i="0" dirty="0">
              <a:solidFill>
                <a:srgbClr val="1C80CE"/>
              </a:solidFill>
              <a:latin typeface="DIN OT Light" charset="0"/>
              <a:ea typeface="DIN OT Light" charset="0"/>
              <a:cs typeface="DIN OT Light" charset="0"/>
            </a:endParaRP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611F34AF-8DF5-BA43-8D3C-DB4EBBDD2B7B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 defTabSz="914400"/>
              <a:t>08-10-19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E30C8394-84B0-9B42-84A3-5C98285E7EC4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75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1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qc.info/" TargetMode="External"/><Relationship Id="rId2" Type="http://schemas.openxmlformats.org/officeDocument/2006/relationships/hyperlink" Target="https://www.bioinformatics.babraham.ac.uk/projects/fastqc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oinformatics.babraham.ac.uk/projects/fastq_screen/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ccb.jhu.edu/software/kraken2/" TargetMode="Externa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xpressionAnalysis/ea-utils/blob/wiki/FastqMcf.md" TargetMode="Externa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h3/seqtk" TargetMode="External"/><Relationship Id="rId2" Type="http://schemas.openxmlformats.org/officeDocument/2006/relationships/hyperlink" Target="https://ccb.jhu.edu/software/kraken2/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streett/FLASH2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streett/FLASH2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05"/>
          <a:stretch/>
        </p:blipFill>
        <p:spPr>
          <a:xfrm>
            <a:off x="0" y="0"/>
            <a:ext cx="9144000" cy="564682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22" y="5905037"/>
            <a:ext cx="3047261" cy="747964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1971643" y="1957135"/>
            <a:ext cx="52007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Understanding NGS raw data:</a:t>
            </a:r>
          </a:p>
          <a:p>
            <a:pPr algn="ctr"/>
            <a:r>
              <a:rPr lang="en-GB" sz="3200" dirty="0" err="1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Fastq</a:t>
            </a:r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 format, quality checking</a:t>
            </a:r>
          </a:p>
        </p:txBody>
      </p:sp>
      <p:sp>
        <p:nvSpPr>
          <p:cNvPr id="7" name="Tekstvak 5">
            <a:extLst>
              <a:ext uri="{FF2B5EF4-FFF2-40B4-BE49-F238E27FC236}">
                <a16:creationId xmlns:a16="http://schemas.microsoft.com/office/drawing/2014/main" id="{D6203092-3445-C347-B8F6-0D175D3EB8CC}"/>
              </a:ext>
            </a:extLst>
          </p:cNvPr>
          <p:cNvSpPr txBox="1"/>
          <p:nvPr/>
        </p:nvSpPr>
        <p:spPr>
          <a:xfrm>
            <a:off x="4572001" y="6078964"/>
            <a:ext cx="3691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Erika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Souche</a:t>
            </a:r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316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Demultiplexing</a:t>
            </a:r>
            <a:r>
              <a:rPr lang="nl-NL" dirty="0"/>
              <a:t> – PE </a:t>
            </a:r>
            <a:r>
              <a:rPr lang="nl-NL" dirty="0" err="1"/>
              <a:t>sequencing</a:t>
            </a:r>
            <a:endParaRPr lang="nl-NL" b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544EC3-5FF3-8445-BEEE-85BC8C1F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56839" y="2164260"/>
            <a:ext cx="2444400" cy="182736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98A8E4B-28D8-D741-BB0D-25ECDE833463}"/>
              </a:ext>
            </a:extLst>
          </p:cNvPr>
          <p:cNvSpPr txBox="1"/>
          <p:nvPr/>
        </p:nvSpPr>
        <p:spPr>
          <a:xfrm>
            <a:off x="3534120" y="4366380"/>
            <a:ext cx="700200" cy="326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one" sz="1300" b="1" i="0" u="none" strike="noStrike" baseline="0" dirty="0">
                <a:ln>
                  <a:noFill/>
                </a:ln>
                <a:solidFill>
                  <a:srgbClr val="00407A"/>
                </a:solidFill>
                <a:latin typeface="Arial" pitchFamily="18"/>
                <a:ea typeface="Arial Unicode MS" pitchFamily="2"/>
                <a:cs typeface="Arial Unicode MS" pitchFamily="2"/>
              </a:rPr>
              <a:t>…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A832DC-B6BD-6543-8AD9-6BC5897BB93A}"/>
              </a:ext>
            </a:extLst>
          </p:cNvPr>
          <p:cNvGrpSpPr/>
          <p:nvPr/>
        </p:nvGrpSpPr>
        <p:grpSpPr>
          <a:xfrm>
            <a:off x="2070000" y="1921260"/>
            <a:ext cx="6616440" cy="915840"/>
            <a:chOff x="2070000" y="2111760"/>
            <a:chExt cx="6616440" cy="91584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F7F0C8A-E1D0-984B-A71D-79ADC35CDB3F}"/>
                </a:ext>
              </a:extLst>
            </p:cNvPr>
            <p:cNvGrpSpPr/>
            <p:nvPr/>
          </p:nvGrpSpPr>
          <p:grpSpPr>
            <a:xfrm>
              <a:off x="3622320" y="2111760"/>
              <a:ext cx="5064120" cy="488880"/>
              <a:chOff x="3622320" y="2111760"/>
              <a:chExt cx="5064120" cy="48888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BF309D3A-2733-9940-AF40-4B92B53E3644}"/>
                  </a:ext>
                </a:extLst>
              </p:cNvPr>
              <p:cNvSpPr txBox="1"/>
              <p:nvPr/>
            </p:nvSpPr>
            <p:spPr>
              <a:xfrm>
                <a:off x="5752080" y="21117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77" name="Straight Connector 76">
                <a:extLst>
                  <a:ext uri="{FF2B5EF4-FFF2-40B4-BE49-F238E27FC236}">
                    <a16:creationId xmlns:a16="http://schemas.microsoft.com/office/drawing/2014/main" id="{109368C9-4A68-604F-9096-FB177BBD1F1B}"/>
                  </a:ext>
                </a:extLst>
              </p:cNvPr>
              <p:cNvSpPr/>
              <p:nvPr/>
            </p:nvSpPr>
            <p:spPr>
              <a:xfrm>
                <a:off x="362232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8" name="Straight Connector 77">
                <a:extLst>
                  <a:ext uri="{FF2B5EF4-FFF2-40B4-BE49-F238E27FC236}">
                    <a16:creationId xmlns:a16="http://schemas.microsoft.com/office/drawing/2014/main" id="{F06EBB06-459B-C045-B3BE-C12ABAAEF387}"/>
                  </a:ext>
                </a:extLst>
              </p:cNvPr>
              <p:cNvSpPr/>
              <p:nvPr/>
            </p:nvSpPr>
            <p:spPr>
              <a:xfrm>
                <a:off x="635328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9" name="Straight Connector 78">
                <a:extLst>
                  <a:ext uri="{FF2B5EF4-FFF2-40B4-BE49-F238E27FC236}">
                    <a16:creationId xmlns:a16="http://schemas.microsoft.com/office/drawing/2014/main" id="{90C11173-AC82-7043-A0D9-32D330A5F10F}"/>
                  </a:ext>
                </a:extLst>
              </p:cNvPr>
              <p:cNvSpPr/>
              <p:nvPr/>
            </p:nvSpPr>
            <p:spPr>
              <a:xfrm>
                <a:off x="5950440" y="23587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967798E-87DB-AD4E-819F-4E44D097C23B}"/>
                  </a:ext>
                </a:extLst>
              </p:cNvPr>
              <p:cNvSpPr txBox="1"/>
              <p:nvPr/>
            </p:nvSpPr>
            <p:spPr>
              <a:xfrm>
                <a:off x="4388760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37A6011F-2BD5-3D4B-890D-6C2057EAA5FE}"/>
                  </a:ext>
                </a:extLst>
              </p:cNvPr>
              <p:cNvSpPr txBox="1"/>
              <p:nvPr/>
            </p:nvSpPr>
            <p:spPr>
              <a:xfrm>
                <a:off x="7120079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518F75-058E-0A4D-B44A-5F4AD76B1C6C}"/>
                </a:ext>
              </a:extLst>
            </p:cNvPr>
            <p:cNvGrpSpPr/>
            <p:nvPr/>
          </p:nvGrpSpPr>
          <p:grpSpPr>
            <a:xfrm>
              <a:off x="2070000" y="2358720"/>
              <a:ext cx="1483200" cy="668880"/>
              <a:chOff x="2070000" y="2358720"/>
              <a:chExt cx="1483200" cy="66888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C461D94-B383-9544-853A-F5540493DA47}"/>
                  </a:ext>
                </a:extLst>
              </p:cNvPr>
              <p:cNvSpPr/>
              <p:nvPr/>
            </p:nvSpPr>
            <p:spPr>
              <a:xfrm>
                <a:off x="2070000" y="289656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7" name="Straight Connector 36">
                <a:extLst>
                  <a:ext uri="{FF2B5EF4-FFF2-40B4-BE49-F238E27FC236}">
                    <a16:creationId xmlns:a16="http://schemas.microsoft.com/office/drawing/2014/main" id="{5D769DFC-0479-8E4E-AC4C-70620BC5D67C}"/>
                  </a:ext>
                </a:extLst>
              </p:cNvPr>
              <p:cNvSpPr/>
              <p:nvPr/>
            </p:nvSpPr>
            <p:spPr>
              <a:xfrm flipV="1">
                <a:off x="2216880" y="2358720"/>
                <a:ext cx="1336320" cy="57816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E3625FD-1608-D243-8438-18BA9AB5F615}"/>
              </a:ext>
            </a:extLst>
          </p:cNvPr>
          <p:cNvGrpSpPr/>
          <p:nvPr/>
        </p:nvGrpSpPr>
        <p:grpSpPr>
          <a:xfrm>
            <a:off x="2249280" y="2328420"/>
            <a:ext cx="6437160" cy="583920"/>
            <a:chOff x="2249280" y="2518920"/>
            <a:chExt cx="6437160" cy="58392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ADDED95-B119-9E4B-8078-9C4AAA81A9FB}"/>
                </a:ext>
              </a:extLst>
            </p:cNvPr>
            <p:cNvGrpSpPr/>
            <p:nvPr/>
          </p:nvGrpSpPr>
          <p:grpSpPr>
            <a:xfrm>
              <a:off x="3622320" y="2518920"/>
              <a:ext cx="5064120" cy="489240"/>
              <a:chOff x="3622320" y="2518920"/>
              <a:chExt cx="5064120" cy="48924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2FA3AD4-6485-0749-BC96-05120551FA62}"/>
                  </a:ext>
                </a:extLst>
              </p:cNvPr>
              <p:cNvSpPr txBox="1"/>
              <p:nvPr/>
            </p:nvSpPr>
            <p:spPr>
              <a:xfrm>
                <a:off x="5752080" y="251892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71" name="Straight Connector 70">
                <a:extLst>
                  <a:ext uri="{FF2B5EF4-FFF2-40B4-BE49-F238E27FC236}">
                    <a16:creationId xmlns:a16="http://schemas.microsoft.com/office/drawing/2014/main" id="{36A51707-BEDD-8B45-8198-50FC58199435}"/>
                  </a:ext>
                </a:extLst>
              </p:cNvPr>
              <p:cNvSpPr/>
              <p:nvPr/>
            </p:nvSpPr>
            <p:spPr>
              <a:xfrm>
                <a:off x="362232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2" name="Straight Connector 71">
                <a:extLst>
                  <a:ext uri="{FF2B5EF4-FFF2-40B4-BE49-F238E27FC236}">
                    <a16:creationId xmlns:a16="http://schemas.microsoft.com/office/drawing/2014/main" id="{ADA72823-B42F-B44F-BD30-788F56D904F9}"/>
                  </a:ext>
                </a:extLst>
              </p:cNvPr>
              <p:cNvSpPr/>
              <p:nvPr/>
            </p:nvSpPr>
            <p:spPr>
              <a:xfrm>
                <a:off x="635328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3" name="Straight Connector 72">
                <a:extLst>
                  <a:ext uri="{FF2B5EF4-FFF2-40B4-BE49-F238E27FC236}">
                    <a16:creationId xmlns:a16="http://schemas.microsoft.com/office/drawing/2014/main" id="{DAB8D135-31BA-3146-894D-D247CE889F63}"/>
                  </a:ext>
                </a:extLst>
              </p:cNvPr>
              <p:cNvSpPr/>
              <p:nvPr/>
            </p:nvSpPr>
            <p:spPr>
              <a:xfrm>
                <a:off x="5950440" y="276623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647EBD1A-D38E-4A4C-8F6F-4B1B6F3AABA8}"/>
                  </a:ext>
                </a:extLst>
              </p:cNvPr>
              <p:cNvSpPr txBox="1"/>
              <p:nvPr/>
            </p:nvSpPr>
            <p:spPr>
              <a:xfrm>
                <a:off x="4388760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5F4CE69-23D7-7D4E-90C3-FB7E64D4BDF5}"/>
                  </a:ext>
                </a:extLst>
              </p:cNvPr>
              <p:cNvSpPr txBox="1"/>
              <p:nvPr/>
            </p:nvSpPr>
            <p:spPr>
              <a:xfrm>
                <a:off x="7120079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785D9BA-CDA5-194C-AB0F-30C132C8BFDF}"/>
                </a:ext>
              </a:extLst>
            </p:cNvPr>
            <p:cNvGrpSpPr/>
            <p:nvPr/>
          </p:nvGrpSpPr>
          <p:grpSpPr>
            <a:xfrm>
              <a:off x="2249280" y="2766239"/>
              <a:ext cx="1320480" cy="336601"/>
              <a:chOff x="2249280" y="2766239"/>
              <a:chExt cx="1320480" cy="336601"/>
            </a:xfrm>
          </p:grpSpPr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BE8CBE-B08C-7542-8BEA-8EB21747B396}"/>
                  </a:ext>
                </a:extLst>
              </p:cNvPr>
              <p:cNvSpPr/>
              <p:nvPr/>
            </p:nvSpPr>
            <p:spPr>
              <a:xfrm>
                <a:off x="2249280" y="297180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A831E247-FBBB-D04E-9FD2-8F639B02F634}"/>
                  </a:ext>
                </a:extLst>
              </p:cNvPr>
              <p:cNvSpPr/>
              <p:nvPr/>
            </p:nvSpPr>
            <p:spPr>
              <a:xfrm flipV="1">
                <a:off x="2396160" y="2766239"/>
                <a:ext cx="1173600" cy="2638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D6B8BC-8DBE-BE42-AB7B-50B21093CE12}"/>
              </a:ext>
            </a:extLst>
          </p:cNvPr>
          <p:cNvGrpSpPr/>
          <p:nvPr/>
        </p:nvGrpSpPr>
        <p:grpSpPr>
          <a:xfrm>
            <a:off x="2616120" y="2735940"/>
            <a:ext cx="6070320" cy="489240"/>
            <a:chOff x="2616120" y="2926440"/>
            <a:chExt cx="6070320" cy="48924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9E8419D-9B47-1242-8CCB-656DE8116633}"/>
                </a:ext>
              </a:extLst>
            </p:cNvPr>
            <p:cNvGrpSpPr/>
            <p:nvPr/>
          </p:nvGrpSpPr>
          <p:grpSpPr>
            <a:xfrm>
              <a:off x="3622320" y="2926440"/>
              <a:ext cx="5064120" cy="489240"/>
              <a:chOff x="3622320" y="2926440"/>
              <a:chExt cx="5064120" cy="489240"/>
            </a:xfrm>
          </p:grpSpPr>
          <p:sp>
            <p:nvSpPr>
              <p:cNvPr id="64" name="Straight Connector 63">
                <a:extLst>
                  <a:ext uri="{FF2B5EF4-FFF2-40B4-BE49-F238E27FC236}">
                    <a16:creationId xmlns:a16="http://schemas.microsoft.com/office/drawing/2014/main" id="{5291151A-686D-4741-9D40-080D2CEF0B88}"/>
                  </a:ext>
                </a:extLst>
              </p:cNvPr>
              <p:cNvSpPr/>
              <p:nvPr/>
            </p:nvSpPr>
            <p:spPr>
              <a:xfrm>
                <a:off x="362232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5" name="Straight Connector 64">
                <a:extLst>
                  <a:ext uri="{FF2B5EF4-FFF2-40B4-BE49-F238E27FC236}">
                    <a16:creationId xmlns:a16="http://schemas.microsoft.com/office/drawing/2014/main" id="{F977E605-D27A-0148-996F-6A1A19659CB1}"/>
                  </a:ext>
                </a:extLst>
              </p:cNvPr>
              <p:cNvSpPr/>
              <p:nvPr/>
            </p:nvSpPr>
            <p:spPr>
              <a:xfrm>
                <a:off x="635328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6" name="Straight Connector 65">
                <a:extLst>
                  <a:ext uri="{FF2B5EF4-FFF2-40B4-BE49-F238E27FC236}">
                    <a16:creationId xmlns:a16="http://schemas.microsoft.com/office/drawing/2014/main" id="{FCE415E2-B562-F04E-9F6B-1A10B77965C7}"/>
                  </a:ext>
                </a:extLst>
              </p:cNvPr>
              <p:cNvSpPr/>
              <p:nvPr/>
            </p:nvSpPr>
            <p:spPr>
              <a:xfrm>
                <a:off x="5950440" y="317376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07ECCE4-F5B5-0049-ADCE-AF899F7CDF3E}"/>
                  </a:ext>
                </a:extLst>
              </p:cNvPr>
              <p:cNvSpPr txBox="1"/>
              <p:nvPr/>
            </p:nvSpPr>
            <p:spPr>
              <a:xfrm>
                <a:off x="4388760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CFCBFBF-4328-F54D-924A-AE63599AF432}"/>
                  </a:ext>
                </a:extLst>
              </p:cNvPr>
              <p:cNvSpPr txBox="1"/>
              <p:nvPr/>
            </p:nvSpPr>
            <p:spPr>
              <a:xfrm>
                <a:off x="5752080" y="29264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829C9009-7E9E-9440-9F16-E00472B8BE31}"/>
                  </a:ext>
                </a:extLst>
              </p:cNvPr>
              <p:cNvSpPr txBox="1"/>
              <p:nvPr/>
            </p:nvSpPr>
            <p:spPr>
              <a:xfrm>
                <a:off x="7120079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5D63365-A537-904B-AA7B-3207ABEE6582}"/>
                </a:ext>
              </a:extLst>
            </p:cNvPr>
            <p:cNvGrpSpPr/>
            <p:nvPr/>
          </p:nvGrpSpPr>
          <p:grpSpPr>
            <a:xfrm>
              <a:off x="2616120" y="3117960"/>
              <a:ext cx="920520" cy="130680"/>
              <a:chOff x="2616120" y="3117960"/>
              <a:chExt cx="920520" cy="130680"/>
            </a:xfrm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1652647-F116-7649-A3D4-1C2E1FA358CE}"/>
                  </a:ext>
                </a:extLst>
              </p:cNvPr>
              <p:cNvSpPr/>
              <p:nvPr/>
            </p:nvSpPr>
            <p:spPr>
              <a:xfrm>
                <a:off x="2616120" y="3117960"/>
                <a:ext cx="146520" cy="1306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3" name="Straight Connector 32">
                <a:extLst>
                  <a:ext uri="{FF2B5EF4-FFF2-40B4-BE49-F238E27FC236}">
                    <a16:creationId xmlns:a16="http://schemas.microsoft.com/office/drawing/2014/main" id="{C503C958-8E95-7A45-9B74-71AD424D4FF3}"/>
                  </a:ext>
                </a:extLst>
              </p:cNvPr>
              <p:cNvSpPr/>
              <p:nvPr/>
            </p:nvSpPr>
            <p:spPr>
              <a:xfrm>
                <a:off x="2762640" y="3175920"/>
                <a:ext cx="774000" cy="0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4810D943-738D-0F47-BC7B-386AB52BFE73}"/>
              </a:ext>
            </a:extLst>
          </p:cNvPr>
          <p:cNvGrpSpPr/>
          <p:nvPr/>
        </p:nvGrpSpPr>
        <p:grpSpPr>
          <a:xfrm>
            <a:off x="2437560" y="3143459"/>
            <a:ext cx="6248880" cy="489240"/>
            <a:chOff x="2437560" y="3333959"/>
            <a:chExt cx="6248880" cy="4892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6102C78-FE82-DB4C-B16A-AD1122046667}"/>
                </a:ext>
              </a:extLst>
            </p:cNvPr>
            <p:cNvGrpSpPr/>
            <p:nvPr/>
          </p:nvGrpSpPr>
          <p:grpSpPr>
            <a:xfrm>
              <a:off x="3622320" y="3333959"/>
              <a:ext cx="5064120" cy="489240"/>
              <a:chOff x="3622320" y="3333959"/>
              <a:chExt cx="5064120" cy="489240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58DD6A7-0C2F-364C-B914-621D602FEA20}"/>
                  </a:ext>
                </a:extLst>
              </p:cNvPr>
              <p:cNvSpPr txBox="1"/>
              <p:nvPr/>
            </p:nvSpPr>
            <p:spPr>
              <a:xfrm>
                <a:off x="5752080" y="3333959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5FF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4</a:t>
                </a:r>
              </a:p>
            </p:txBody>
          </p:sp>
          <p:sp>
            <p:nvSpPr>
              <p:cNvPr id="59" name="Straight Connector 58">
                <a:extLst>
                  <a:ext uri="{FF2B5EF4-FFF2-40B4-BE49-F238E27FC236}">
                    <a16:creationId xmlns:a16="http://schemas.microsoft.com/office/drawing/2014/main" id="{960D3EA0-466B-1446-BA0A-C24FC0E73832}"/>
                  </a:ext>
                </a:extLst>
              </p:cNvPr>
              <p:cNvSpPr/>
              <p:nvPr/>
            </p:nvSpPr>
            <p:spPr>
              <a:xfrm>
                <a:off x="362232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0" name="Straight Connector 59">
                <a:extLst>
                  <a:ext uri="{FF2B5EF4-FFF2-40B4-BE49-F238E27FC236}">
                    <a16:creationId xmlns:a16="http://schemas.microsoft.com/office/drawing/2014/main" id="{9F635BF8-12F5-E44E-92C2-043F7EF6DAE0}"/>
                  </a:ext>
                </a:extLst>
              </p:cNvPr>
              <p:cNvSpPr/>
              <p:nvPr/>
            </p:nvSpPr>
            <p:spPr>
              <a:xfrm>
                <a:off x="635328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1" name="Straight Connector 60">
                <a:extLst>
                  <a:ext uri="{FF2B5EF4-FFF2-40B4-BE49-F238E27FC236}">
                    <a16:creationId xmlns:a16="http://schemas.microsoft.com/office/drawing/2014/main" id="{F37EFD1E-ED71-DD45-9EBE-1EA396701B7A}"/>
                  </a:ext>
                </a:extLst>
              </p:cNvPr>
              <p:cNvSpPr/>
              <p:nvPr/>
            </p:nvSpPr>
            <p:spPr>
              <a:xfrm>
                <a:off x="5950440" y="358127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5FF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8E8A80B-8A88-4643-9D46-4FEE21103A99}"/>
                  </a:ext>
                </a:extLst>
              </p:cNvPr>
              <p:cNvSpPr txBox="1"/>
              <p:nvPr/>
            </p:nvSpPr>
            <p:spPr>
              <a:xfrm>
                <a:off x="4388760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D3DEF0D-C705-FF4C-97A1-F52ECB15E1E4}"/>
                  </a:ext>
                </a:extLst>
              </p:cNvPr>
              <p:cNvSpPr txBox="1"/>
              <p:nvPr/>
            </p:nvSpPr>
            <p:spPr>
              <a:xfrm>
                <a:off x="7120079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D78F74A-A0D8-234E-810D-3C31C5F4D13D}"/>
                </a:ext>
              </a:extLst>
            </p:cNvPr>
            <p:cNvGrpSpPr/>
            <p:nvPr/>
          </p:nvGrpSpPr>
          <p:grpSpPr>
            <a:xfrm>
              <a:off x="2437560" y="3448080"/>
              <a:ext cx="1115640" cy="131040"/>
              <a:chOff x="2437560" y="3448080"/>
              <a:chExt cx="1115640" cy="131040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5F2354FB-4D0B-414F-A34E-6314B26BBA30}"/>
                  </a:ext>
                </a:extLst>
              </p:cNvPr>
              <p:cNvSpPr/>
              <p:nvPr/>
            </p:nvSpPr>
            <p:spPr>
              <a:xfrm>
                <a:off x="2437560" y="344808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5FF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1" name="Straight Connector 30">
                <a:extLst>
                  <a:ext uri="{FF2B5EF4-FFF2-40B4-BE49-F238E27FC236}">
                    <a16:creationId xmlns:a16="http://schemas.microsoft.com/office/drawing/2014/main" id="{660E1644-231D-F443-9800-F190247468AA}"/>
                  </a:ext>
                </a:extLst>
              </p:cNvPr>
              <p:cNvSpPr/>
              <p:nvPr/>
            </p:nvSpPr>
            <p:spPr>
              <a:xfrm>
                <a:off x="2584440" y="3504239"/>
                <a:ext cx="968760" cy="35641"/>
              </a:xfrm>
              <a:prstGeom prst="line">
                <a:avLst/>
              </a:prstGeom>
              <a:noFill/>
              <a:ln w="18360">
                <a:solidFill>
                  <a:srgbClr val="00A5FF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720CBA7-B7B7-354D-8E97-3ABA9B758632}"/>
              </a:ext>
            </a:extLst>
          </p:cNvPr>
          <p:cNvGrpSpPr/>
          <p:nvPr/>
        </p:nvGrpSpPr>
        <p:grpSpPr>
          <a:xfrm>
            <a:off x="1985039" y="3551340"/>
            <a:ext cx="6701401" cy="489240"/>
            <a:chOff x="1985039" y="3741840"/>
            <a:chExt cx="6701401" cy="48924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CBE863C-80B2-DB45-AA87-1A76961E8C71}"/>
                </a:ext>
              </a:extLst>
            </p:cNvPr>
            <p:cNvGrpSpPr/>
            <p:nvPr/>
          </p:nvGrpSpPr>
          <p:grpSpPr>
            <a:xfrm>
              <a:off x="3622320" y="3741840"/>
              <a:ext cx="5064120" cy="489240"/>
              <a:chOff x="3622320" y="3741840"/>
              <a:chExt cx="5064120" cy="489240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C7EB3ED-ED83-B242-A3B4-0711CF37BBC7}"/>
                  </a:ext>
                </a:extLst>
              </p:cNvPr>
              <p:cNvSpPr txBox="1"/>
              <p:nvPr/>
            </p:nvSpPr>
            <p:spPr>
              <a:xfrm>
                <a:off x="5752080" y="37418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53" name="Straight Connector 52">
                <a:extLst>
                  <a:ext uri="{FF2B5EF4-FFF2-40B4-BE49-F238E27FC236}">
                    <a16:creationId xmlns:a16="http://schemas.microsoft.com/office/drawing/2014/main" id="{6918513F-0CE4-3A47-8BA4-059404F56639}"/>
                  </a:ext>
                </a:extLst>
              </p:cNvPr>
              <p:cNvSpPr/>
              <p:nvPr/>
            </p:nvSpPr>
            <p:spPr>
              <a:xfrm>
                <a:off x="362232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4" name="Straight Connector 53">
                <a:extLst>
                  <a:ext uri="{FF2B5EF4-FFF2-40B4-BE49-F238E27FC236}">
                    <a16:creationId xmlns:a16="http://schemas.microsoft.com/office/drawing/2014/main" id="{8151E0E7-155C-754C-90CA-855A76F14317}"/>
                  </a:ext>
                </a:extLst>
              </p:cNvPr>
              <p:cNvSpPr/>
              <p:nvPr/>
            </p:nvSpPr>
            <p:spPr>
              <a:xfrm>
                <a:off x="635328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5" name="Straight Connector 54">
                <a:extLst>
                  <a:ext uri="{FF2B5EF4-FFF2-40B4-BE49-F238E27FC236}">
                    <a16:creationId xmlns:a16="http://schemas.microsoft.com/office/drawing/2014/main" id="{3E06B46E-FEE5-3142-ADBF-7AC2A08BED85}"/>
                  </a:ext>
                </a:extLst>
              </p:cNvPr>
              <p:cNvSpPr/>
              <p:nvPr/>
            </p:nvSpPr>
            <p:spPr>
              <a:xfrm>
                <a:off x="5950440" y="39888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8EAD1B-C574-AD41-B78D-139F450DBFD5}"/>
                  </a:ext>
                </a:extLst>
              </p:cNvPr>
              <p:cNvSpPr txBox="1"/>
              <p:nvPr/>
            </p:nvSpPr>
            <p:spPr>
              <a:xfrm>
                <a:off x="4388760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B587E86-E839-9D43-8E6F-9B983FC3CBD5}"/>
                  </a:ext>
                </a:extLst>
              </p:cNvPr>
              <p:cNvSpPr txBox="1"/>
              <p:nvPr/>
            </p:nvSpPr>
            <p:spPr>
              <a:xfrm>
                <a:off x="7120079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C4DABD-CBE3-D949-977F-A24C961DD25D}"/>
                </a:ext>
              </a:extLst>
            </p:cNvPr>
            <p:cNvGrpSpPr/>
            <p:nvPr/>
          </p:nvGrpSpPr>
          <p:grpSpPr>
            <a:xfrm>
              <a:off x="1985039" y="3743280"/>
              <a:ext cx="1567801" cy="233280"/>
              <a:chOff x="1985039" y="3743280"/>
              <a:chExt cx="1567801" cy="233280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1AA8D99-41AD-2E41-AB27-96C2114556B8}"/>
                  </a:ext>
                </a:extLst>
              </p:cNvPr>
              <p:cNvSpPr/>
              <p:nvPr/>
            </p:nvSpPr>
            <p:spPr>
              <a:xfrm>
                <a:off x="1985039" y="374328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9" name="Straight Connector 28">
                <a:extLst>
                  <a:ext uri="{FF2B5EF4-FFF2-40B4-BE49-F238E27FC236}">
                    <a16:creationId xmlns:a16="http://schemas.microsoft.com/office/drawing/2014/main" id="{6651A451-4E71-504E-B257-9A58A2900D0D}"/>
                  </a:ext>
                </a:extLst>
              </p:cNvPr>
              <p:cNvSpPr/>
              <p:nvPr/>
            </p:nvSpPr>
            <p:spPr>
              <a:xfrm>
                <a:off x="2131560" y="3795479"/>
                <a:ext cx="1421280" cy="1810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3A4D9C2-EF8D-3942-A7E1-E7B3A8CC8642}"/>
              </a:ext>
            </a:extLst>
          </p:cNvPr>
          <p:cNvGrpSpPr/>
          <p:nvPr/>
        </p:nvGrpSpPr>
        <p:grpSpPr>
          <a:xfrm>
            <a:off x="2151720" y="3720540"/>
            <a:ext cx="6534720" cy="727200"/>
            <a:chOff x="2151720" y="3911040"/>
            <a:chExt cx="6534720" cy="72720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178B058-2FE9-7F4F-A039-B1CEC21CD4EA}"/>
                </a:ext>
              </a:extLst>
            </p:cNvPr>
            <p:cNvGrpSpPr/>
            <p:nvPr/>
          </p:nvGrpSpPr>
          <p:grpSpPr>
            <a:xfrm>
              <a:off x="3622320" y="4149360"/>
              <a:ext cx="5064120" cy="488880"/>
              <a:chOff x="3622320" y="4149360"/>
              <a:chExt cx="5064120" cy="48888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9C43CA5-BD85-9740-97AA-91FAE132AB11}"/>
                  </a:ext>
                </a:extLst>
              </p:cNvPr>
              <p:cNvSpPr txBox="1"/>
              <p:nvPr/>
            </p:nvSpPr>
            <p:spPr>
              <a:xfrm>
                <a:off x="5752080" y="41493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1DC6AAE9-EEC2-D143-A46B-E541E9C4F395}"/>
                  </a:ext>
                </a:extLst>
              </p:cNvPr>
              <p:cNvSpPr/>
              <p:nvPr/>
            </p:nvSpPr>
            <p:spPr>
              <a:xfrm>
                <a:off x="362232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8" name="Straight Connector 47">
                <a:extLst>
                  <a:ext uri="{FF2B5EF4-FFF2-40B4-BE49-F238E27FC236}">
                    <a16:creationId xmlns:a16="http://schemas.microsoft.com/office/drawing/2014/main" id="{DE3B2952-ECDD-024D-8D1A-0B982EC13F68}"/>
                  </a:ext>
                </a:extLst>
              </p:cNvPr>
              <p:cNvSpPr/>
              <p:nvPr/>
            </p:nvSpPr>
            <p:spPr>
              <a:xfrm>
                <a:off x="635328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9" name="Straight Connector 48">
                <a:extLst>
                  <a:ext uri="{FF2B5EF4-FFF2-40B4-BE49-F238E27FC236}">
                    <a16:creationId xmlns:a16="http://schemas.microsoft.com/office/drawing/2014/main" id="{4A931D33-C000-A848-AAD6-7B070C7396CB}"/>
                  </a:ext>
                </a:extLst>
              </p:cNvPr>
              <p:cNvSpPr/>
              <p:nvPr/>
            </p:nvSpPr>
            <p:spPr>
              <a:xfrm>
                <a:off x="5950440" y="43963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A95275F-007D-8742-A358-7974AFE2C08C}"/>
                  </a:ext>
                </a:extLst>
              </p:cNvPr>
              <p:cNvSpPr txBox="1"/>
              <p:nvPr/>
            </p:nvSpPr>
            <p:spPr>
              <a:xfrm>
                <a:off x="4388760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6EFC53C-8544-DE40-9B73-09D21ADC2FDC}"/>
                  </a:ext>
                </a:extLst>
              </p:cNvPr>
              <p:cNvSpPr txBox="1"/>
              <p:nvPr/>
            </p:nvSpPr>
            <p:spPr>
              <a:xfrm>
                <a:off x="7120079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6E26FF-1C30-EA4B-BD2B-65256322F386}"/>
                </a:ext>
              </a:extLst>
            </p:cNvPr>
            <p:cNvGrpSpPr/>
            <p:nvPr/>
          </p:nvGrpSpPr>
          <p:grpSpPr>
            <a:xfrm>
              <a:off x="2151720" y="3911040"/>
              <a:ext cx="1401480" cy="502560"/>
              <a:chOff x="2151720" y="3911040"/>
              <a:chExt cx="1401480" cy="502560"/>
            </a:xfrm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F47830B-F0A8-0244-BFCB-AB7B9EDFD913}"/>
                  </a:ext>
                </a:extLst>
              </p:cNvPr>
              <p:cNvSpPr/>
              <p:nvPr/>
            </p:nvSpPr>
            <p:spPr>
              <a:xfrm>
                <a:off x="2151720" y="391104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7" name="Straight Connector 26">
                <a:extLst>
                  <a:ext uri="{FF2B5EF4-FFF2-40B4-BE49-F238E27FC236}">
                    <a16:creationId xmlns:a16="http://schemas.microsoft.com/office/drawing/2014/main" id="{5A21A51E-5A87-8840-B4BE-9AC26897B5CA}"/>
                  </a:ext>
                </a:extLst>
              </p:cNvPr>
              <p:cNvSpPr/>
              <p:nvPr/>
            </p:nvSpPr>
            <p:spPr>
              <a:xfrm>
                <a:off x="2298240" y="3980160"/>
                <a:ext cx="1254960" cy="43344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D6DC3C4-33FB-394F-A397-9B57B0D7FCF3}"/>
              </a:ext>
            </a:extLst>
          </p:cNvPr>
          <p:cNvGrpSpPr/>
          <p:nvPr/>
        </p:nvGrpSpPr>
        <p:grpSpPr>
          <a:xfrm>
            <a:off x="2086560" y="1513740"/>
            <a:ext cx="6599880" cy="1085760"/>
            <a:chOff x="2086560" y="1704240"/>
            <a:chExt cx="6599880" cy="108576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8F9CEB-006D-B548-8BB1-0CD2EEA23679}"/>
                </a:ext>
              </a:extLst>
            </p:cNvPr>
            <p:cNvGrpSpPr/>
            <p:nvPr/>
          </p:nvGrpSpPr>
          <p:grpSpPr>
            <a:xfrm>
              <a:off x="3622320" y="1704240"/>
              <a:ext cx="5064120" cy="488880"/>
              <a:chOff x="3622320" y="1704240"/>
              <a:chExt cx="5064120" cy="488880"/>
            </a:xfrm>
          </p:grpSpPr>
          <p:sp>
            <p:nvSpPr>
              <p:cNvPr id="82" name="Straight Connector 81">
                <a:extLst>
                  <a:ext uri="{FF2B5EF4-FFF2-40B4-BE49-F238E27FC236}">
                    <a16:creationId xmlns:a16="http://schemas.microsoft.com/office/drawing/2014/main" id="{E2B24BF4-D213-C748-966F-CC5A3ED7B39D}"/>
                  </a:ext>
                </a:extLst>
              </p:cNvPr>
              <p:cNvSpPr/>
              <p:nvPr/>
            </p:nvSpPr>
            <p:spPr>
              <a:xfrm>
                <a:off x="362232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3" name="Straight Connector 82">
                <a:extLst>
                  <a:ext uri="{FF2B5EF4-FFF2-40B4-BE49-F238E27FC236}">
                    <a16:creationId xmlns:a16="http://schemas.microsoft.com/office/drawing/2014/main" id="{DDBE908F-F155-2A46-BAD5-51F7253BB501}"/>
                  </a:ext>
                </a:extLst>
              </p:cNvPr>
              <p:cNvSpPr/>
              <p:nvPr/>
            </p:nvSpPr>
            <p:spPr>
              <a:xfrm>
                <a:off x="635328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4" name="Straight Connector 83">
                <a:extLst>
                  <a:ext uri="{FF2B5EF4-FFF2-40B4-BE49-F238E27FC236}">
                    <a16:creationId xmlns:a16="http://schemas.microsoft.com/office/drawing/2014/main" id="{E6F54078-F6FA-4D46-9176-3722AF52E159}"/>
                  </a:ext>
                </a:extLst>
              </p:cNvPr>
              <p:cNvSpPr/>
              <p:nvPr/>
            </p:nvSpPr>
            <p:spPr>
              <a:xfrm>
                <a:off x="5950440" y="19512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4012C37-FF87-C24B-889D-DCE6AB544689}"/>
                  </a:ext>
                </a:extLst>
              </p:cNvPr>
              <p:cNvSpPr txBox="1"/>
              <p:nvPr/>
            </p:nvSpPr>
            <p:spPr>
              <a:xfrm>
                <a:off x="4388760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6F4EC4D-F819-F046-B371-95390CECF663}"/>
                  </a:ext>
                </a:extLst>
              </p:cNvPr>
              <p:cNvSpPr txBox="1"/>
              <p:nvPr/>
            </p:nvSpPr>
            <p:spPr>
              <a:xfrm>
                <a:off x="5752080" y="170424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C26753D7-0676-8942-8E1B-E8E3C646025D}"/>
                  </a:ext>
                </a:extLst>
              </p:cNvPr>
              <p:cNvSpPr txBox="1"/>
              <p:nvPr/>
            </p:nvSpPr>
            <p:spPr>
              <a:xfrm>
                <a:off x="7120079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5F895AE-1E88-764B-855A-A3ECCA3B720C}"/>
                </a:ext>
              </a:extLst>
            </p:cNvPr>
            <p:cNvGrpSpPr/>
            <p:nvPr/>
          </p:nvGrpSpPr>
          <p:grpSpPr>
            <a:xfrm>
              <a:off x="2086560" y="1938239"/>
              <a:ext cx="1466640" cy="851761"/>
              <a:chOff x="2086560" y="1938239"/>
              <a:chExt cx="1466640" cy="851761"/>
            </a:xfrm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DA741A1-D98D-2D45-A849-03ED6EF46CE4}"/>
                  </a:ext>
                </a:extLst>
              </p:cNvPr>
              <p:cNvSpPr/>
              <p:nvPr/>
            </p:nvSpPr>
            <p:spPr>
              <a:xfrm>
                <a:off x="2086560" y="265896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94" name="Straight Connector 93">
                <a:extLst>
                  <a:ext uri="{FF2B5EF4-FFF2-40B4-BE49-F238E27FC236}">
                    <a16:creationId xmlns:a16="http://schemas.microsoft.com/office/drawing/2014/main" id="{6DD209B0-059B-844A-A1FC-6413FA2965A2}"/>
                  </a:ext>
                </a:extLst>
              </p:cNvPr>
              <p:cNvSpPr/>
              <p:nvPr/>
            </p:nvSpPr>
            <p:spPr>
              <a:xfrm flipV="1">
                <a:off x="2233080" y="1938239"/>
                <a:ext cx="1320120" cy="801001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1EDEDEA-9181-A54A-9D50-C76133D6908F}"/>
              </a:ext>
            </a:extLst>
          </p:cNvPr>
          <p:cNvGrpSpPr/>
          <p:nvPr/>
        </p:nvGrpSpPr>
        <p:grpSpPr>
          <a:xfrm>
            <a:off x="1296366" y="4607960"/>
            <a:ext cx="6602928" cy="1658817"/>
            <a:chOff x="1296366" y="4607960"/>
            <a:chExt cx="6602928" cy="1658817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ACE98AC-14C7-D04F-A9DA-8DA2768CF824}"/>
                </a:ext>
              </a:extLst>
            </p:cNvPr>
            <p:cNvGrpSpPr/>
            <p:nvPr/>
          </p:nvGrpSpPr>
          <p:grpSpPr>
            <a:xfrm>
              <a:off x="1296366" y="4607960"/>
              <a:ext cx="6488628" cy="1125417"/>
              <a:chOff x="1296366" y="4887360"/>
              <a:chExt cx="6488628" cy="1125417"/>
            </a:xfrm>
          </p:grpSpPr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C2636C68-7984-CB4B-AC16-E642001C6A69}"/>
                  </a:ext>
                </a:extLst>
              </p:cNvPr>
              <p:cNvGrpSpPr/>
              <p:nvPr/>
            </p:nvGrpSpPr>
            <p:grpSpPr>
              <a:xfrm>
                <a:off x="1296366" y="5360342"/>
                <a:ext cx="6488628" cy="652435"/>
                <a:chOff x="1296366" y="5360342"/>
                <a:chExt cx="6488628" cy="652435"/>
              </a:xfrm>
            </p:grpSpPr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id="{9312C5CD-9E5B-B74C-9831-9CE96B37A666}"/>
                    </a:ext>
                  </a:extLst>
                </p:cNvPr>
                <p:cNvSpPr/>
                <p:nvPr/>
              </p:nvSpPr>
              <p:spPr>
                <a:xfrm>
                  <a:off x="1296366" y="5360342"/>
                  <a:ext cx="1292748" cy="652435"/>
                </a:xfrm>
                <a:custGeom>
                  <a:avLst>
                    <a:gd name="f0" fmla="val 2700"/>
                  </a:avLst>
                  <a:gdLst>
                    <a:gd name="f1" fmla="val 10800000"/>
                    <a:gd name="f2" fmla="val 5400000"/>
                    <a:gd name="f3" fmla="val 16200000"/>
                    <a:gd name="f4" fmla="val w"/>
                    <a:gd name="f5" fmla="val h"/>
                    <a:gd name="f6" fmla="val ss"/>
                    <a:gd name="f7" fmla="val 0"/>
                    <a:gd name="f8" fmla="val 5400"/>
                    <a:gd name="f9" fmla="val -2147483647"/>
                    <a:gd name="f10" fmla="val 2147483647"/>
                    <a:gd name="f11" fmla="abs f4"/>
                    <a:gd name="f12" fmla="abs f5"/>
                    <a:gd name="f13" fmla="abs f6"/>
                    <a:gd name="f14" fmla="pin 0 f0 5400"/>
                    <a:gd name="f15" fmla="+- 0 0 f2"/>
                    <a:gd name="f16" fmla="?: f11 f4 1"/>
                    <a:gd name="f17" fmla="?: f12 f5 1"/>
                    <a:gd name="f18" fmla="?: f13 f6 1"/>
                    <a:gd name="f19" fmla="val f14"/>
                    <a:gd name="f20" fmla="*/ f16 1 21600"/>
                    <a:gd name="f21" fmla="*/ f17 1 21600"/>
                    <a:gd name="f22" fmla="*/ 21600 f16 1"/>
                    <a:gd name="f23" fmla="*/ 21600 f17 1"/>
                    <a:gd name="f24" fmla="*/ f19 1 2"/>
                    <a:gd name="f25" fmla="*/ f19 2 1"/>
                    <a:gd name="f26" fmla="min f21 f20"/>
                    <a:gd name="f27" fmla="*/ f22 1 f18"/>
                    <a:gd name="f28" fmla="*/ f23 1 f18"/>
                    <a:gd name="f29" fmla="+- f19 f24 0"/>
                    <a:gd name="f30" fmla="*/ f24 1 2"/>
                    <a:gd name="f31" fmla="+- f27 0 f24"/>
                    <a:gd name="f32" fmla="+- f27 0 f19"/>
                    <a:gd name="f33" fmla="+- f19 f30 0"/>
                    <a:gd name="f34" fmla="+- f24 f30 0"/>
                    <a:gd name="f35" fmla="+- f28 0 f24"/>
                    <a:gd name="f36" fmla="+- f28 0 f19"/>
                    <a:gd name="f37" fmla="+- f28 0 f29"/>
                    <a:gd name="f38" fmla="*/ f14 f26 1"/>
                    <a:gd name="f39" fmla="*/ f7 f26 1"/>
                    <a:gd name="f40" fmla="*/ f19 f26 1"/>
                    <a:gd name="f41" fmla="*/ f29 f26 1"/>
                    <a:gd name="f42" fmla="*/ f24 f26 1"/>
                    <a:gd name="f43" fmla="*/ f27 f26 1"/>
                    <a:gd name="f44" fmla="*/ f28 f26 1"/>
                    <a:gd name="f45" fmla="*/ f25 f26 1"/>
                    <a:gd name="f46" fmla="*/ f32 f26 1"/>
                    <a:gd name="f47" fmla="*/ f36 f26 1"/>
                    <a:gd name="f48" fmla="+- f42 0 f39"/>
                    <a:gd name="f49" fmla="+- f40 0 f41"/>
                    <a:gd name="f50" fmla="*/ f31 f26 1"/>
                    <a:gd name="f51" fmla="+- f39 0 f42"/>
                    <a:gd name="f52" fmla="*/ f37 f26 1"/>
                    <a:gd name="f53" fmla="*/ f35 f26 1"/>
                    <a:gd name="f54" fmla="+- f42 0 f40"/>
                    <a:gd name="f55" fmla="*/ f34 f26 1"/>
                    <a:gd name="f56" fmla="*/ f33 f26 1"/>
                    <a:gd name="f57" fmla="+- f45 0 f41"/>
                    <a:gd name="f58" fmla="+- f40 0 f42"/>
                    <a:gd name="f59" fmla="+- f41 0 f45"/>
                    <a:gd name="f60" fmla="abs f48"/>
                    <a:gd name="f61" fmla="abs f49"/>
                    <a:gd name="f62" fmla="?: f48 f15 f2"/>
                    <a:gd name="f63" fmla="?: f48 f2 f15"/>
                    <a:gd name="f64" fmla="?: f49 0 f1"/>
                    <a:gd name="f65" fmla="?: f49 f1 0"/>
                    <a:gd name="f66" fmla="+- f50 0 f46"/>
                    <a:gd name="f67" fmla="abs f51"/>
                    <a:gd name="f68" fmla="?: f51 0 f1"/>
                    <a:gd name="f69" fmla="?: f51 f1 0"/>
                    <a:gd name="f70" fmla="+- f43 0 f50"/>
                    <a:gd name="f71" fmla="+- f50 0 f43"/>
                    <a:gd name="f72" fmla="+- f47 0 f52"/>
                    <a:gd name="f73" fmla="+- f44 0 f53"/>
                    <a:gd name="f74" fmla="abs f54"/>
                    <a:gd name="f75" fmla="?: f54 f15 f2"/>
                    <a:gd name="f76" fmla="?: f54 f2 f15"/>
                    <a:gd name="f77" fmla="+- f53 0 f44"/>
                    <a:gd name="f78" fmla="?: f51 f15 f2"/>
                    <a:gd name="f79" fmla="?: f51 f2 f15"/>
                    <a:gd name="f80" fmla="?: f51 f3 f2"/>
                    <a:gd name="f81" fmla="?: f51 f2 f3"/>
                    <a:gd name="f82" fmla="+- f55 0 f42"/>
                    <a:gd name="f83" fmla="+- f56 0 f41"/>
                    <a:gd name="f84" fmla="+- f40 0 f55"/>
                    <a:gd name="f85" fmla="+- f41 0 f56"/>
                    <a:gd name="f86" fmla="abs f57"/>
                    <a:gd name="f87" fmla="?: f57 0 f1"/>
                    <a:gd name="f88" fmla="?: f57 f1 0"/>
                    <a:gd name="f89" fmla="+- f46 0 f50"/>
                    <a:gd name="f90" fmla="+- f46 0 f46"/>
                    <a:gd name="f91" fmla="+- f42 0 f55"/>
                    <a:gd name="f92" fmla="abs f58"/>
                    <a:gd name="f93" fmla="?: f58 0 f1"/>
                    <a:gd name="f94" fmla="?: f58 f1 0"/>
                    <a:gd name="f95" fmla="abs f59"/>
                    <a:gd name="f96" fmla="?: f48 f65 f64"/>
                    <a:gd name="f97" fmla="?: f48 f64 f65"/>
                    <a:gd name="f98" fmla="?: f49 f62 f63"/>
                    <a:gd name="f99" fmla="abs f66"/>
                    <a:gd name="f100" fmla="?: f66 f15 f2"/>
                    <a:gd name="f101" fmla="?: f66 f2 f15"/>
                    <a:gd name="f102" fmla="?: f66 f69 f68"/>
                    <a:gd name="f103" fmla="?: f66 f68 f69"/>
                    <a:gd name="f104" fmla="abs f70"/>
                    <a:gd name="f105" fmla="?: f70 f15 f2"/>
                    <a:gd name="f106" fmla="?: f70 f2 f15"/>
                    <a:gd name="f107" fmla="?: f70 f3 f2"/>
                    <a:gd name="f108" fmla="?: f70 f2 f3"/>
                    <a:gd name="f109" fmla="abs f71"/>
                    <a:gd name="f110" fmla="abs f72"/>
                    <a:gd name="f111" fmla="?: f71 f15 f2"/>
                    <a:gd name="f112" fmla="?: f71 f2 f15"/>
                    <a:gd name="f113" fmla="?: f72 0 f1"/>
                    <a:gd name="f114" fmla="?: f72 f1 0"/>
                    <a:gd name="f115" fmla="abs f73"/>
                    <a:gd name="f116" fmla="?: f73 0 f1"/>
                    <a:gd name="f117" fmla="?: f73 f1 0"/>
                    <a:gd name="f118" fmla="?: f73 f75 f76"/>
                    <a:gd name="f119" fmla="abs f77"/>
                    <a:gd name="f120" fmla="?: f51 f81 f80"/>
                    <a:gd name="f121" fmla="?: f51 f80 f81"/>
                    <a:gd name="f122" fmla="?: f77 f79 f78"/>
                    <a:gd name="f123" fmla="abs f82"/>
                    <a:gd name="f124" fmla="abs f83"/>
                    <a:gd name="f125" fmla="?: f82 f15 f2"/>
                    <a:gd name="f126" fmla="?: f82 f2 f15"/>
                    <a:gd name="f127" fmla="?: f83 0 f1"/>
                    <a:gd name="f128" fmla="?: f83 f1 0"/>
                    <a:gd name="f129" fmla="abs f84"/>
                    <a:gd name="f130" fmla="abs f85"/>
                    <a:gd name="f131" fmla="?: f84 f15 f2"/>
                    <a:gd name="f132" fmla="?: f84 f2 f15"/>
                    <a:gd name="f133" fmla="?: f84 f3 f2"/>
                    <a:gd name="f134" fmla="?: f84 f2 f3"/>
                    <a:gd name="f135" fmla="?: f54 f88 f87"/>
                    <a:gd name="f136" fmla="?: f54 f87 f88"/>
                    <a:gd name="f137" fmla="?: f57 f75 f76"/>
                    <a:gd name="f138" fmla="abs f89"/>
                    <a:gd name="f139" fmla="?: f89 f15 f2"/>
                    <a:gd name="f140" fmla="?: f89 f2 f15"/>
                    <a:gd name="f141" fmla="?: f82 0 f1"/>
                    <a:gd name="f142" fmla="?: f82 f1 0"/>
                    <a:gd name="f143" fmla="abs f90"/>
                    <a:gd name="f144" fmla="abs f91"/>
                    <a:gd name="f145" fmla="?: f90 f15 f2"/>
                    <a:gd name="f146" fmla="?: f90 f2 f15"/>
                    <a:gd name="f147" fmla="?: f90 f3 f2"/>
                    <a:gd name="f148" fmla="?: f90 f2 f3"/>
                    <a:gd name="f149" fmla="?: f71 f94 f93"/>
                    <a:gd name="f150" fmla="?: f71 f93 f94"/>
                    <a:gd name="f151" fmla="?: f59 f79 f78"/>
                    <a:gd name="f152" fmla="?: f49 f96 f97"/>
                    <a:gd name="f153" fmla="?: f51 f102 f103"/>
                    <a:gd name="f154" fmla="?: f51 f100 f101"/>
                    <a:gd name="f155" fmla="?: f70 f108 f107"/>
                    <a:gd name="f156" fmla="?: f70 f107 f108"/>
                    <a:gd name="f157" fmla="?: f48 f106 f105"/>
                    <a:gd name="f158" fmla="?: f71 f114 f113"/>
                    <a:gd name="f159" fmla="?: f71 f113 f114"/>
                    <a:gd name="f160" fmla="?: f72 f111 f112"/>
                    <a:gd name="f161" fmla="?: f54 f117 f116"/>
                    <a:gd name="f162" fmla="?: f54 f116 f117"/>
                    <a:gd name="f163" fmla="?: f77 f121 f120"/>
                    <a:gd name="f164" fmla="?: f82 f128 f127"/>
                    <a:gd name="f165" fmla="?: f82 f127 f128"/>
                    <a:gd name="f166" fmla="?: f83 f125 f126"/>
                    <a:gd name="f167" fmla="?: f84 f134 f133"/>
                    <a:gd name="f168" fmla="?: f84 f133 f134"/>
                    <a:gd name="f169" fmla="?: f85 f132 f131"/>
                    <a:gd name="f170" fmla="?: f57 f135 f136"/>
                    <a:gd name="f171" fmla="?: f89 f142 f141"/>
                    <a:gd name="f172" fmla="?: f89 f141 f142"/>
                    <a:gd name="f173" fmla="?: f82 f139 f140"/>
                    <a:gd name="f174" fmla="?: f90 f148 f147"/>
                    <a:gd name="f175" fmla="?: f90 f147 f148"/>
                    <a:gd name="f176" fmla="?: f91 f146 f145"/>
                    <a:gd name="f177" fmla="?: f58 f149 f150"/>
                    <a:gd name="f178" fmla="?: f58 f111 f112"/>
                    <a:gd name="f179" fmla="?: f59 f121 f120"/>
                    <a:gd name="f180" fmla="?: f48 f156 f155"/>
                    <a:gd name="f181" fmla="?: f72 f158 f159"/>
                    <a:gd name="f182" fmla="?: f73 f161 f162"/>
                    <a:gd name="f183" fmla="?: f83 f164 f165"/>
                    <a:gd name="f184" fmla="?: f85 f168 f167"/>
                    <a:gd name="f185" fmla="?: f82 f171 f172"/>
                    <a:gd name="f186" fmla="?: f91 f175 f174"/>
                  </a:gdLst>
                  <a:ahLst>
                    <a:ahXY gdRefX="f0" minX="f7" maxX="f8">
                      <a:pos x="f38" y="f39"/>
                    </a:ahXY>
                  </a:ahLst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f40" t="f40" r="f46" b="f47"/>
                  <a:pathLst>
                    <a:path>
                      <a:moveTo>
                        <a:pt x="f39" y="f41"/>
                      </a:moveTo>
                      <a:arcTo wR="f60" hR="f61" stAng="f152" swAng="f98"/>
                      <a:lnTo>
                        <a:pt x="f46" y="f40"/>
                      </a:lnTo>
                      <a:lnTo>
                        <a:pt x="f46" y="f42"/>
                      </a:lnTo>
                      <a:arcTo wR="f99" hR="f67" stAng="f153" swAng="f154"/>
                      <a:arcTo wR="f104" hR="f60" stAng="f180" swAng="f157"/>
                      <a:lnTo>
                        <a:pt x="f43" y="f52"/>
                      </a:lnTo>
                      <a:arcTo wR="f109" hR="f110" stAng="f181" swAng="f160"/>
                      <a:lnTo>
                        <a:pt x="f40" y="f47"/>
                      </a:lnTo>
                      <a:lnTo>
                        <a:pt x="f40" y="f53"/>
                      </a:lnTo>
                      <a:arcTo wR="f74" hR="f115" stAng="f182" swAng="f118"/>
                      <a:arcTo wR="f67" hR="f119" stAng="f163" swAng="f122"/>
                      <a:close/>
                    </a:path>
                    <a:path>
                      <a:moveTo>
                        <a:pt x="f42" y="f41"/>
                      </a:moveTo>
                      <a:arcTo wR="f123" hR="f124" stAng="f183" swAng="f166"/>
                      <a:arcTo wR="f129" hR="f130" stAng="f184" swAng="f169"/>
                      <a:arcTo wR="f74" hR="f86" stAng="f170" swAng="f137"/>
                      <a:close/>
                    </a:path>
                    <a:path>
                      <a:moveTo>
                        <a:pt x="f50" y="f42"/>
                      </a:moveTo>
                      <a:arcTo wR="f138" hR="f123" stAng="f185" swAng="f173"/>
                      <a:arcTo wR="f143" hR="f144" stAng="f186" swAng="f176"/>
                      <a:arcTo wR="f99" hR="f67" stAng="f153" swAng="f154"/>
                      <a:arcTo wR="f104" hR="f60" stAng="f180" swAng="f157"/>
                      <a:arcTo wR="f109" hR="f92" stAng="f177" swAng="f178"/>
                      <a:close/>
                    </a:path>
                    <a:path>
                      <a:moveTo>
                        <a:pt x="f42" y="f45"/>
                      </a:moveTo>
                      <a:arcTo wR="f67" hR="f95" stAng="f179" swAng="f151"/>
                    </a:path>
                    <a:path>
                      <a:moveTo>
                        <a:pt x="f50" y="f40"/>
                      </a:moveTo>
                      <a:lnTo>
                        <a:pt x="f46" y="f40"/>
                      </a:lnTo>
                    </a:path>
                    <a:path>
                      <a:moveTo>
                        <a:pt x="f40" y="f41"/>
                      </a:moveTo>
                      <a:lnTo>
                        <a:pt x="f40" y="f53"/>
                      </a:lnTo>
                    </a:path>
                  </a:pathLst>
                </a:custGeom>
                <a:solidFill>
                  <a:srgbClr val="FF0000">
                    <a:alpha val="70000"/>
                  </a:srgbClr>
                </a:solidFill>
                <a:ln w="0">
                  <a:solidFill>
                    <a:srgbClr val="004586"/>
                  </a:solidFill>
                  <a:prstDash val="solid"/>
                </a:ln>
              </p:spPr>
              <p:txBody>
                <a:bodyPr vert="horz" wrap="none" lIns="90000" tIns="45000" rIns="90000" bIns="45000" anchor="ctr" anchorCtr="0" compatLnSpc="1">
                  <a:spAutoFit/>
                </a:bodyPr>
                <a:lstStyle/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-none" sz="1300" b="0" i="0" u="none" strike="noStrike" baseline="0" dirty="0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Sample 1</a:t>
                  </a:r>
                  <a:endParaRPr lang="en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" sz="1300" dirty="0" err="1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Fastq</a:t>
                  </a:r>
                  <a:r>
                    <a:rPr lang="en" sz="1300" dirty="0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 file R1</a:t>
                  </a:r>
                  <a:endPara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id="{F1390E93-B1A6-D648-BF53-6577CFDD8617}"/>
                    </a:ext>
                  </a:extLst>
                </p:cNvPr>
                <p:cNvSpPr/>
                <p:nvPr/>
              </p:nvSpPr>
              <p:spPr>
                <a:xfrm>
                  <a:off x="3028686" y="5360342"/>
                  <a:ext cx="1292748" cy="652435"/>
                </a:xfrm>
                <a:custGeom>
                  <a:avLst>
                    <a:gd name="f0" fmla="val 2700"/>
                  </a:avLst>
                  <a:gdLst>
                    <a:gd name="f1" fmla="val 10800000"/>
                    <a:gd name="f2" fmla="val 5400000"/>
                    <a:gd name="f3" fmla="val 16200000"/>
                    <a:gd name="f4" fmla="val w"/>
                    <a:gd name="f5" fmla="val h"/>
                    <a:gd name="f6" fmla="val ss"/>
                    <a:gd name="f7" fmla="val 0"/>
                    <a:gd name="f8" fmla="val 5400"/>
                    <a:gd name="f9" fmla="val -2147483647"/>
                    <a:gd name="f10" fmla="val 2147483647"/>
                    <a:gd name="f11" fmla="abs f4"/>
                    <a:gd name="f12" fmla="abs f5"/>
                    <a:gd name="f13" fmla="abs f6"/>
                    <a:gd name="f14" fmla="pin 0 f0 5400"/>
                    <a:gd name="f15" fmla="+- 0 0 f2"/>
                    <a:gd name="f16" fmla="?: f11 f4 1"/>
                    <a:gd name="f17" fmla="?: f12 f5 1"/>
                    <a:gd name="f18" fmla="?: f13 f6 1"/>
                    <a:gd name="f19" fmla="val f14"/>
                    <a:gd name="f20" fmla="*/ f16 1 21600"/>
                    <a:gd name="f21" fmla="*/ f17 1 21600"/>
                    <a:gd name="f22" fmla="*/ 21600 f16 1"/>
                    <a:gd name="f23" fmla="*/ 21600 f17 1"/>
                    <a:gd name="f24" fmla="*/ f19 1 2"/>
                    <a:gd name="f25" fmla="*/ f19 2 1"/>
                    <a:gd name="f26" fmla="min f21 f20"/>
                    <a:gd name="f27" fmla="*/ f22 1 f18"/>
                    <a:gd name="f28" fmla="*/ f23 1 f18"/>
                    <a:gd name="f29" fmla="+- f19 f24 0"/>
                    <a:gd name="f30" fmla="*/ f24 1 2"/>
                    <a:gd name="f31" fmla="+- f27 0 f24"/>
                    <a:gd name="f32" fmla="+- f27 0 f19"/>
                    <a:gd name="f33" fmla="+- f19 f30 0"/>
                    <a:gd name="f34" fmla="+- f24 f30 0"/>
                    <a:gd name="f35" fmla="+- f28 0 f24"/>
                    <a:gd name="f36" fmla="+- f28 0 f19"/>
                    <a:gd name="f37" fmla="+- f28 0 f29"/>
                    <a:gd name="f38" fmla="*/ f14 f26 1"/>
                    <a:gd name="f39" fmla="*/ f7 f26 1"/>
                    <a:gd name="f40" fmla="*/ f19 f26 1"/>
                    <a:gd name="f41" fmla="*/ f29 f26 1"/>
                    <a:gd name="f42" fmla="*/ f24 f26 1"/>
                    <a:gd name="f43" fmla="*/ f27 f26 1"/>
                    <a:gd name="f44" fmla="*/ f28 f26 1"/>
                    <a:gd name="f45" fmla="*/ f25 f26 1"/>
                    <a:gd name="f46" fmla="*/ f32 f26 1"/>
                    <a:gd name="f47" fmla="*/ f36 f26 1"/>
                    <a:gd name="f48" fmla="+- f42 0 f39"/>
                    <a:gd name="f49" fmla="+- f40 0 f41"/>
                    <a:gd name="f50" fmla="*/ f31 f26 1"/>
                    <a:gd name="f51" fmla="+- f39 0 f42"/>
                    <a:gd name="f52" fmla="*/ f37 f26 1"/>
                    <a:gd name="f53" fmla="*/ f35 f26 1"/>
                    <a:gd name="f54" fmla="+- f42 0 f40"/>
                    <a:gd name="f55" fmla="*/ f34 f26 1"/>
                    <a:gd name="f56" fmla="*/ f33 f26 1"/>
                    <a:gd name="f57" fmla="+- f45 0 f41"/>
                    <a:gd name="f58" fmla="+- f40 0 f42"/>
                    <a:gd name="f59" fmla="+- f41 0 f45"/>
                    <a:gd name="f60" fmla="abs f48"/>
                    <a:gd name="f61" fmla="abs f49"/>
                    <a:gd name="f62" fmla="?: f48 f15 f2"/>
                    <a:gd name="f63" fmla="?: f48 f2 f15"/>
                    <a:gd name="f64" fmla="?: f49 0 f1"/>
                    <a:gd name="f65" fmla="?: f49 f1 0"/>
                    <a:gd name="f66" fmla="+- f50 0 f46"/>
                    <a:gd name="f67" fmla="abs f51"/>
                    <a:gd name="f68" fmla="?: f51 0 f1"/>
                    <a:gd name="f69" fmla="?: f51 f1 0"/>
                    <a:gd name="f70" fmla="+- f43 0 f50"/>
                    <a:gd name="f71" fmla="+- f50 0 f43"/>
                    <a:gd name="f72" fmla="+- f47 0 f52"/>
                    <a:gd name="f73" fmla="+- f44 0 f53"/>
                    <a:gd name="f74" fmla="abs f54"/>
                    <a:gd name="f75" fmla="?: f54 f15 f2"/>
                    <a:gd name="f76" fmla="?: f54 f2 f15"/>
                    <a:gd name="f77" fmla="+- f53 0 f44"/>
                    <a:gd name="f78" fmla="?: f51 f15 f2"/>
                    <a:gd name="f79" fmla="?: f51 f2 f15"/>
                    <a:gd name="f80" fmla="?: f51 f3 f2"/>
                    <a:gd name="f81" fmla="?: f51 f2 f3"/>
                    <a:gd name="f82" fmla="+- f55 0 f42"/>
                    <a:gd name="f83" fmla="+- f56 0 f41"/>
                    <a:gd name="f84" fmla="+- f40 0 f55"/>
                    <a:gd name="f85" fmla="+- f41 0 f56"/>
                    <a:gd name="f86" fmla="abs f57"/>
                    <a:gd name="f87" fmla="?: f57 0 f1"/>
                    <a:gd name="f88" fmla="?: f57 f1 0"/>
                    <a:gd name="f89" fmla="+- f46 0 f50"/>
                    <a:gd name="f90" fmla="+- f46 0 f46"/>
                    <a:gd name="f91" fmla="+- f42 0 f55"/>
                    <a:gd name="f92" fmla="abs f58"/>
                    <a:gd name="f93" fmla="?: f58 0 f1"/>
                    <a:gd name="f94" fmla="?: f58 f1 0"/>
                    <a:gd name="f95" fmla="abs f59"/>
                    <a:gd name="f96" fmla="?: f48 f65 f64"/>
                    <a:gd name="f97" fmla="?: f48 f64 f65"/>
                    <a:gd name="f98" fmla="?: f49 f62 f63"/>
                    <a:gd name="f99" fmla="abs f66"/>
                    <a:gd name="f100" fmla="?: f66 f15 f2"/>
                    <a:gd name="f101" fmla="?: f66 f2 f15"/>
                    <a:gd name="f102" fmla="?: f66 f69 f68"/>
                    <a:gd name="f103" fmla="?: f66 f68 f69"/>
                    <a:gd name="f104" fmla="abs f70"/>
                    <a:gd name="f105" fmla="?: f70 f15 f2"/>
                    <a:gd name="f106" fmla="?: f70 f2 f15"/>
                    <a:gd name="f107" fmla="?: f70 f3 f2"/>
                    <a:gd name="f108" fmla="?: f70 f2 f3"/>
                    <a:gd name="f109" fmla="abs f71"/>
                    <a:gd name="f110" fmla="abs f72"/>
                    <a:gd name="f111" fmla="?: f71 f15 f2"/>
                    <a:gd name="f112" fmla="?: f71 f2 f15"/>
                    <a:gd name="f113" fmla="?: f72 0 f1"/>
                    <a:gd name="f114" fmla="?: f72 f1 0"/>
                    <a:gd name="f115" fmla="abs f73"/>
                    <a:gd name="f116" fmla="?: f73 0 f1"/>
                    <a:gd name="f117" fmla="?: f73 f1 0"/>
                    <a:gd name="f118" fmla="?: f73 f75 f76"/>
                    <a:gd name="f119" fmla="abs f77"/>
                    <a:gd name="f120" fmla="?: f51 f81 f80"/>
                    <a:gd name="f121" fmla="?: f51 f80 f81"/>
                    <a:gd name="f122" fmla="?: f77 f79 f78"/>
                    <a:gd name="f123" fmla="abs f82"/>
                    <a:gd name="f124" fmla="abs f83"/>
                    <a:gd name="f125" fmla="?: f82 f15 f2"/>
                    <a:gd name="f126" fmla="?: f82 f2 f15"/>
                    <a:gd name="f127" fmla="?: f83 0 f1"/>
                    <a:gd name="f128" fmla="?: f83 f1 0"/>
                    <a:gd name="f129" fmla="abs f84"/>
                    <a:gd name="f130" fmla="abs f85"/>
                    <a:gd name="f131" fmla="?: f84 f15 f2"/>
                    <a:gd name="f132" fmla="?: f84 f2 f15"/>
                    <a:gd name="f133" fmla="?: f84 f3 f2"/>
                    <a:gd name="f134" fmla="?: f84 f2 f3"/>
                    <a:gd name="f135" fmla="?: f54 f88 f87"/>
                    <a:gd name="f136" fmla="?: f54 f87 f88"/>
                    <a:gd name="f137" fmla="?: f57 f75 f76"/>
                    <a:gd name="f138" fmla="abs f89"/>
                    <a:gd name="f139" fmla="?: f89 f15 f2"/>
                    <a:gd name="f140" fmla="?: f89 f2 f15"/>
                    <a:gd name="f141" fmla="?: f82 0 f1"/>
                    <a:gd name="f142" fmla="?: f82 f1 0"/>
                    <a:gd name="f143" fmla="abs f90"/>
                    <a:gd name="f144" fmla="abs f91"/>
                    <a:gd name="f145" fmla="?: f90 f15 f2"/>
                    <a:gd name="f146" fmla="?: f90 f2 f15"/>
                    <a:gd name="f147" fmla="?: f90 f3 f2"/>
                    <a:gd name="f148" fmla="?: f90 f2 f3"/>
                    <a:gd name="f149" fmla="?: f71 f94 f93"/>
                    <a:gd name="f150" fmla="?: f71 f93 f94"/>
                    <a:gd name="f151" fmla="?: f59 f79 f78"/>
                    <a:gd name="f152" fmla="?: f49 f96 f97"/>
                    <a:gd name="f153" fmla="?: f51 f102 f103"/>
                    <a:gd name="f154" fmla="?: f51 f100 f101"/>
                    <a:gd name="f155" fmla="?: f70 f108 f107"/>
                    <a:gd name="f156" fmla="?: f70 f107 f108"/>
                    <a:gd name="f157" fmla="?: f48 f106 f105"/>
                    <a:gd name="f158" fmla="?: f71 f114 f113"/>
                    <a:gd name="f159" fmla="?: f71 f113 f114"/>
                    <a:gd name="f160" fmla="?: f72 f111 f112"/>
                    <a:gd name="f161" fmla="?: f54 f117 f116"/>
                    <a:gd name="f162" fmla="?: f54 f116 f117"/>
                    <a:gd name="f163" fmla="?: f77 f121 f120"/>
                    <a:gd name="f164" fmla="?: f82 f128 f127"/>
                    <a:gd name="f165" fmla="?: f82 f127 f128"/>
                    <a:gd name="f166" fmla="?: f83 f125 f126"/>
                    <a:gd name="f167" fmla="?: f84 f134 f133"/>
                    <a:gd name="f168" fmla="?: f84 f133 f134"/>
                    <a:gd name="f169" fmla="?: f85 f132 f131"/>
                    <a:gd name="f170" fmla="?: f57 f135 f136"/>
                    <a:gd name="f171" fmla="?: f89 f142 f141"/>
                    <a:gd name="f172" fmla="?: f89 f141 f142"/>
                    <a:gd name="f173" fmla="?: f82 f139 f140"/>
                    <a:gd name="f174" fmla="?: f90 f148 f147"/>
                    <a:gd name="f175" fmla="?: f90 f147 f148"/>
                    <a:gd name="f176" fmla="?: f91 f146 f145"/>
                    <a:gd name="f177" fmla="?: f58 f149 f150"/>
                    <a:gd name="f178" fmla="?: f58 f111 f112"/>
                    <a:gd name="f179" fmla="?: f59 f121 f120"/>
                    <a:gd name="f180" fmla="?: f48 f156 f155"/>
                    <a:gd name="f181" fmla="?: f72 f158 f159"/>
                    <a:gd name="f182" fmla="?: f73 f161 f162"/>
                    <a:gd name="f183" fmla="?: f83 f164 f165"/>
                    <a:gd name="f184" fmla="?: f85 f168 f167"/>
                    <a:gd name="f185" fmla="?: f82 f171 f172"/>
                    <a:gd name="f186" fmla="?: f91 f175 f174"/>
                  </a:gdLst>
                  <a:ahLst>
                    <a:ahXY gdRefX="f0" minX="f7" maxX="f8">
                      <a:pos x="f38" y="f39"/>
                    </a:ahXY>
                  </a:ahLst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f40" t="f40" r="f46" b="f47"/>
                  <a:pathLst>
                    <a:path>
                      <a:moveTo>
                        <a:pt x="f39" y="f41"/>
                      </a:moveTo>
                      <a:arcTo wR="f60" hR="f61" stAng="f152" swAng="f98"/>
                      <a:lnTo>
                        <a:pt x="f46" y="f40"/>
                      </a:lnTo>
                      <a:lnTo>
                        <a:pt x="f46" y="f42"/>
                      </a:lnTo>
                      <a:arcTo wR="f99" hR="f67" stAng="f153" swAng="f154"/>
                      <a:arcTo wR="f104" hR="f60" stAng="f180" swAng="f157"/>
                      <a:lnTo>
                        <a:pt x="f43" y="f52"/>
                      </a:lnTo>
                      <a:arcTo wR="f109" hR="f110" stAng="f181" swAng="f160"/>
                      <a:lnTo>
                        <a:pt x="f40" y="f47"/>
                      </a:lnTo>
                      <a:lnTo>
                        <a:pt x="f40" y="f53"/>
                      </a:lnTo>
                      <a:arcTo wR="f74" hR="f115" stAng="f182" swAng="f118"/>
                      <a:arcTo wR="f67" hR="f119" stAng="f163" swAng="f122"/>
                      <a:close/>
                    </a:path>
                    <a:path>
                      <a:moveTo>
                        <a:pt x="f42" y="f41"/>
                      </a:moveTo>
                      <a:arcTo wR="f123" hR="f124" stAng="f183" swAng="f166"/>
                      <a:arcTo wR="f129" hR="f130" stAng="f184" swAng="f169"/>
                      <a:arcTo wR="f74" hR="f86" stAng="f170" swAng="f137"/>
                      <a:close/>
                    </a:path>
                    <a:path>
                      <a:moveTo>
                        <a:pt x="f50" y="f42"/>
                      </a:moveTo>
                      <a:arcTo wR="f138" hR="f123" stAng="f185" swAng="f173"/>
                      <a:arcTo wR="f143" hR="f144" stAng="f186" swAng="f176"/>
                      <a:arcTo wR="f99" hR="f67" stAng="f153" swAng="f154"/>
                      <a:arcTo wR="f104" hR="f60" stAng="f180" swAng="f157"/>
                      <a:arcTo wR="f109" hR="f92" stAng="f177" swAng="f178"/>
                      <a:close/>
                    </a:path>
                    <a:path>
                      <a:moveTo>
                        <a:pt x="f42" y="f45"/>
                      </a:moveTo>
                      <a:arcTo wR="f67" hR="f95" stAng="f179" swAng="f151"/>
                    </a:path>
                    <a:path>
                      <a:moveTo>
                        <a:pt x="f50" y="f40"/>
                      </a:moveTo>
                      <a:lnTo>
                        <a:pt x="f46" y="f40"/>
                      </a:lnTo>
                    </a:path>
                    <a:path>
                      <a:moveTo>
                        <a:pt x="f40" y="f41"/>
                      </a:moveTo>
                      <a:lnTo>
                        <a:pt x="f40" y="f53"/>
                      </a:lnTo>
                    </a:path>
                  </a:pathLst>
                </a:custGeom>
                <a:solidFill>
                  <a:srgbClr val="00AE00">
                    <a:alpha val="70000"/>
                  </a:srgbClr>
                </a:solidFill>
                <a:ln w="0">
                  <a:solidFill>
                    <a:srgbClr val="004586"/>
                  </a:solidFill>
                  <a:prstDash val="solid"/>
                </a:ln>
              </p:spPr>
              <p:txBody>
                <a:bodyPr vert="horz" wrap="none" lIns="90000" tIns="45000" rIns="90000" bIns="45000" anchor="ctr" anchorCtr="0" compatLnSpc="1">
                  <a:spAutoFit/>
                </a:bodyPr>
                <a:lstStyle/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-none" sz="1300" b="0" i="0" u="none" strike="noStrike" baseline="0" dirty="0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Sample 2</a:t>
                  </a:r>
                  <a:endParaRPr lang="en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" sz="1300" dirty="0" err="1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Fastq</a:t>
                  </a:r>
                  <a:r>
                    <a:rPr lang="en" sz="1300" dirty="0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 file R1</a:t>
                  </a:r>
                  <a:endPara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id="{D6D78A80-1747-E545-BA06-BCAA8526355B}"/>
                    </a:ext>
                  </a:extLst>
                </p:cNvPr>
                <p:cNvSpPr/>
                <p:nvPr/>
              </p:nvSpPr>
              <p:spPr>
                <a:xfrm>
                  <a:off x="4773707" y="5360342"/>
                  <a:ext cx="1292748" cy="652435"/>
                </a:xfrm>
                <a:custGeom>
                  <a:avLst>
                    <a:gd name="f0" fmla="val 2700"/>
                  </a:avLst>
                  <a:gdLst>
                    <a:gd name="f1" fmla="val 10800000"/>
                    <a:gd name="f2" fmla="val 5400000"/>
                    <a:gd name="f3" fmla="val 16200000"/>
                    <a:gd name="f4" fmla="val w"/>
                    <a:gd name="f5" fmla="val h"/>
                    <a:gd name="f6" fmla="val ss"/>
                    <a:gd name="f7" fmla="val 0"/>
                    <a:gd name="f8" fmla="val 5400"/>
                    <a:gd name="f9" fmla="val -2147483647"/>
                    <a:gd name="f10" fmla="val 2147483647"/>
                    <a:gd name="f11" fmla="abs f4"/>
                    <a:gd name="f12" fmla="abs f5"/>
                    <a:gd name="f13" fmla="abs f6"/>
                    <a:gd name="f14" fmla="pin 0 f0 5400"/>
                    <a:gd name="f15" fmla="+- 0 0 f2"/>
                    <a:gd name="f16" fmla="?: f11 f4 1"/>
                    <a:gd name="f17" fmla="?: f12 f5 1"/>
                    <a:gd name="f18" fmla="?: f13 f6 1"/>
                    <a:gd name="f19" fmla="val f14"/>
                    <a:gd name="f20" fmla="*/ f16 1 21600"/>
                    <a:gd name="f21" fmla="*/ f17 1 21600"/>
                    <a:gd name="f22" fmla="*/ 21600 f16 1"/>
                    <a:gd name="f23" fmla="*/ 21600 f17 1"/>
                    <a:gd name="f24" fmla="*/ f19 1 2"/>
                    <a:gd name="f25" fmla="*/ f19 2 1"/>
                    <a:gd name="f26" fmla="min f21 f20"/>
                    <a:gd name="f27" fmla="*/ f22 1 f18"/>
                    <a:gd name="f28" fmla="*/ f23 1 f18"/>
                    <a:gd name="f29" fmla="+- f19 f24 0"/>
                    <a:gd name="f30" fmla="*/ f24 1 2"/>
                    <a:gd name="f31" fmla="+- f27 0 f24"/>
                    <a:gd name="f32" fmla="+- f27 0 f19"/>
                    <a:gd name="f33" fmla="+- f19 f30 0"/>
                    <a:gd name="f34" fmla="+- f24 f30 0"/>
                    <a:gd name="f35" fmla="+- f28 0 f24"/>
                    <a:gd name="f36" fmla="+- f28 0 f19"/>
                    <a:gd name="f37" fmla="+- f28 0 f29"/>
                    <a:gd name="f38" fmla="*/ f14 f26 1"/>
                    <a:gd name="f39" fmla="*/ f7 f26 1"/>
                    <a:gd name="f40" fmla="*/ f19 f26 1"/>
                    <a:gd name="f41" fmla="*/ f29 f26 1"/>
                    <a:gd name="f42" fmla="*/ f24 f26 1"/>
                    <a:gd name="f43" fmla="*/ f27 f26 1"/>
                    <a:gd name="f44" fmla="*/ f28 f26 1"/>
                    <a:gd name="f45" fmla="*/ f25 f26 1"/>
                    <a:gd name="f46" fmla="*/ f32 f26 1"/>
                    <a:gd name="f47" fmla="*/ f36 f26 1"/>
                    <a:gd name="f48" fmla="+- f42 0 f39"/>
                    <a:gd name="f49" fmla="+- f40 0 f41"/>
                    <a:gd name="f50" fmla="*/ f31 f26 1"/>
                    <a:gd name="f51" fmla="+- f39 0 f42"/>
                    <a:gd name="f52" fmla="*/ f37 f26 1"/>
                    <a:gd name="f53" fmla="*/ f35 f26 1"/>
                    <a:gd name="f54" fmla="+- f42 0 f40"/>
                    <a:gd name="f55" fmla="*/ f34 f26 1"/>
                    <a:gd name="f56" fmla="*/ f33 f26 1"/>
                    <a:gd name="f57" fmla="+- f45 0 f41"/>
                    <a:gd name="f58" fmla="+- f40 0 f42"/>
                    <a:gd name="f59" fmla="+- f41 0 f45"/>
                    <a:gd name="f60" fmla="abs f48"/>
                    <a:gd name="f61" fmla="abs f49"/>
                    <a:gd name="f62" fmla="?: f48 f15 f2"/>
                    <a:gd name="f63" fmla="?: f48 f2 f15"/>
                    <a:gd name="f64" fmla="?: f49 0 f1"/>
                    <a:gd name="f65" fmla="?: f49 f1 0"/>
                    <a:gd name="f66" fmla="+- f50 0 f46"/>
                    <a:gd name="f67" fmla="abs f51"/>
                    <a:gd name="f68" fmla="?: f51 0 f1"/>
                    <a:gd name="f69" fmla="?: f51 f1 0"/>
                    <a:gd name="f70" fmla="+- f43 0 f50"/>
                    <a:gd name="f71" fmla="+- f50 0 f43"/>
                    <a:gd name="f72" fmla="+- f47 0 f52"/>
                    <a:gd name="f73" fmla="+- f44 0 f53"/>
                    <a:gd name="f74" fmla="abs f54"/>
                    <a:gd name="f75" fmla="?: f54 f15 f2"/>
                    <a:gd name="f76" fmla="?: f54 f2 f15"/>
                    <a:gd name="f77" fmla="+- f53 0 f44"/>
                    <a:gd name="f78" fmla="?: f51 f15 f2"/>
                    <a:gd name="f79" fmla="?: f51 f2 f15"/>
                    <a:gd name="f80" fmla="?: f51 f3 f2"/>
                    <a:gd name="f81" fmla="?: f51 f2 f3"/>
                    <a:gd name="f82" fmla="+- f55 0 f42"/>
                    <a:gd name="f83" fmla="+- f56 0 f41"/>
                    <a:gd name="f84" fmla="+- f40 0 f55"/>
                    <a:gd name="f85" fmla="+- f41 0 f56"/>
                    <a:gd name="f86" fmla="abs f57"/>
                    <a:gd name="f87" fmla="?: f57 0 f1"/>
                    <a:gd name="f88" fmla="?: f57 f1 0"/>
                    <a:gd name="f89" fmla="+- f46 0 f50"/>
                    <a:gd name="f90" fmla="+- f46 0 f46"/>
                    <a:gd name="f91" fmla="+- f42 0 f55"/>
                    <a:gd name="f92" fmla="abs f58"/>
                    <a:gd name="f93" fmla="?: f58 0 f1"/>
                    <a:gd name="f94" fmla="?: f58 f1 0"/>
                    <a:gd name="f95" fmla="abs f59"/>
                    <a:gd name="f96" fmla="?: f48 f65 f64"/>
                    <a:gd name="f97" fmla="?: f48 f64 f65"/>
                    <a:gd name="f98" fmla="?: f49 f62 f63"/>
                    <a:gd name="f99" fmla="abs f66"/>
                    <a:gd name="f100" fmla="?: f66 f15 f2"/>
                    <a:gd name="f101" fmla="?: f66 f2 f15"/>
                    <a:gd name="f102" fmla="?: f66 f69 f68"/>
                    <a:gd name="f103" fmla="?: f66 f68 f69"/>
                    <a:gd name="f104" fmla="abs f70"/>
                    <a:gd name="f105" fmla="?: f70 f15 f2"/>
                    <a:gd name="f106" fmla="?: f70 f2 f15"/>
                    <a:gd name="f107" fmla="?: f70 f3 f2"/>
                    <a:gd name="f108" fmla="?: f70 f2 f3"/>
                    <a:gd name="f109" fmla="abs f71"/>
                    <a:gd name="f110" fmla="abs f72"/>
                    <a:gd name="f111" fmla="?: f71 f15 f2"/>
                    <a:gd name="f112" fmla="?: f71 f2 f15"/>
                    <a:gd name="f113" fmla="?: f72 0 f1"/>
                    <a:gd name="f114" fmla="?: f72 f1 0"/>
                    <a:gd name="f115" fmla="abs f73"/>
                    <a:gd name="f116" fmla="?: f73 0 f1"/>
                    <a:gd name="f117" fmla="?: f73 f1 0"/>
                    <a:gd name="f118" fmla="?: f73 f75 f76"/>
                    <a:gd name="f119" fmla="abs f77"/>
                    <a:gd name="f120" fmla="?: f51 f81 f80"/>
                    <a:gd name="f121" fmla="?: f51 f80 f81"/>
                    <a:gd name="f122" fmla="?: f77 f79 f78"/>
                    <a:gd name="f123" fmla="abs f82"/>
                    <a:gd name="f124" fmla="abs f83"/>
                    <a:gd name="f125" fmla="?: f82 f15 f2"/>
                    <a:gd name="f126" fmla="?: f82 f2 f15"/>
                    <a:gd name="f127" fmla="?: f83 0 f1"/>
                    <a:gd name="f128" fmla="?: f83 f1 0"/>
                    <a:gd name="f129" fmla="abs f84"/>
                    <a:gd name="f130" fmla="abs f85"/>
                    <a:gd name="f131" fmla="?: f84 f15 f2"/>
                    <a:gd name="f132" fmla="?: f84 f2 f15"/>
                    <a:gd name="f133" fmla="?: f84 f3 f2"/>
                    <a:gd name="f134" fmla="?: f84 f2 f3"/>
                    <a:gd name="f135" fmla="?: f54 f88 f87"/>
                    <a:gd name="f136" fmla="?: f54 f87 f88"/>
                    <a:gd name="f137" fmla="?: f57 f75 f76"/>
                    <a:gd name="f138" fmla="abs f89"/>
                    <a:gd name="f139" fmla="?: f89 f15 f2"/>
                    <a:gd name="f140" fmla="?: f89 f2 f15"/>
                    <a:gd name="f141" fmla="?: f82 0 f1"/>
                    <a:gd name="f142" fmla="?: f82 f1 0"/>
                    <a:gd name="f143" fmla="abs f90"/>
                    <a:gd name="f144" fmla="abs f91"/>
                    <a:gd name="f145" fmla="?: f90 f15 f2"/>
                    <a:gd name="f146" fmla="?: f90 f2 f15"/>
                    <a:gd name="f147" fmla="?: f90 f3 f2"/>
                    <a:gd name="f148" fmla="?: f90 f2 f3"/>
                    <a:gd name="f149" fmla="?: f71 f94 f93"/>
                    <a:gd name="f150" fmla="?: f71 f93 f94"/>
                    <a:gd name="f151" fmla="?: f59 f79 f78"/>
                    <a:gd name="f152" fmla="?: f49 f96 f97"/>
                    <a:gd name="f153" fmla="?: f51 f102 f103"/>
                    <a:gd name="f154" fmla="?: f51 f100 f101"/>
                    <a:gd name="f155" fmla="?: f70 f108 f107"/>
                    <a:gd name="f156" fmla="?: f70 f107 f108"/>
                    <a:gd name="f157" fmla="?: f48 f106 f105"/>
                    <a:gd name="f158" fmla="?: f71 f114 f113"/>
                    <a:gd name="f159" fmla="?: f71 f113 f114"/>
                    <a:gd name="f160" fmla="?: f72 f111 f112"/>
                    <a:gd name="f161" fmla="?: f54 f117 f116"/>
                    <a:gd name="f162" fmla="?: f54 f116 f117"/>
                    <a:gd name="f163" fmla="?: f77 f121 f120"/>
                    <a:gd name="f164" fmla="?: f82 f128 f127"/>
                    <a:gd name="f165" fmla="?: f82 f127 f128"/>
                    <a:gd name="f166" fmla="?: f83 f125 f126"/>
                    <a:gd name="f167" fmla="?: f84 f134 f133"/>
                    <a:gd name="f168" fmla="?: f84 f133 f134"/>
                    <a:gd name="f169" fmla="?: f85 f132 f131"/>
                    <a:gd name="f170" fmla="?: f57 f135 f136"/>
                    <a:gd name="f171" fmla="?: f89 f142 f141"/>
                    <a:gd name="f172" fmla="?: f89 f141 f142"/>
                    <a:gd name="f173" fmla="?: f82 f139 f140"/>
                    <a:gd name="f174" fmla="?: f90 f148 f147"/>
                    <a:gd name="f175" fmla="?: f90 f147 f148"/>
                    <a:gd name="f176" fmla="?: f91 f146 f145"/>
                    <a:gd name="f177" fmla="?: f58 f149 f150"/>
                    <a:gd name="f178" fmla="?: f58 f111 f112"/>
                    <a:gd name="f179" fmla="?: f59 f121 f120"/>
                    <a:gd name="f180" fmla="?: f48 f156 f155"/>
                    <a:gd name="f181" fmla="?: f72 f158 f159"/>
                    <a:gd name="f182" fmla="?: f73 f161 f162"/>
                    <a:gd name="f183" fmla="?: f83 f164 f165"/>
                    <a:gd name="f184" fmla="?: f85 f168 f167"/>
                    <a:gd name="f185" fmla="?: f82 f171 f172"/>
                    <a:gd name="f186" fmla="?: f91 f175 f174"/>
                  </a:gdLst>
                  <a:ahLst>
                    <a:ahXY gdRefX="f0" minX="f7" maxX="f8">
                      <a:pos x="f38" y="f39"/>
                    </a:ahXY>
                  </a:ahLst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f40" t="f40" r="f46" b="f47"/>
                  <a:pathLst>
                    <a:path>
                      <a:moveTo>
                        <a:pt x="f39" y="f41"/>
                      </a:moveTo>
                      <a:arcTo wR="f60" hR="f61" stAng="f152" swAng="f98"/>
                      <a:lnTo>
                        <a:pt x="f46" y="f40"/>
                      </a:lnTo>
                      <a:lnTo>
                        <a:pt x="f46" y="f42"/>
                      </a:lnTo>
                      <a:arcTo wR="f99" hR="f67" stAng="f153" swAng="f154"/>
                      <a:arcTo wR="f104" hR="f60" stAng="f180" swAng="f157"/>
                      <a:lnTo>
                        <a:pt x="f43" y="f52"/>
                      </a:lnTo>
                      <a:arcTo wR="f109" hR="f110" stAng="f181" swAng="f160"/>
                      <a:lnTo>
                        <a:pt x="f40" y="f47"/>
                      </a:lnTo>
                      <a:lnTo>
                        <a:pt x="f40" y="f53"/>
                      </a:lnTo>
                      <a:arcTo wR="f74" hR="f115" stAng="f182" swAng="f118"/>
                      <a:arcTo wR="f67" hR="f119" stAng="f163" swAng="f122"/>
                      <a:close/>
                    </a:path>
                    <a:path>
                      <a:moveTo>
                        <a:pt x="f42" y="f41"/>
                      </a:moveTo>
                      <a:arcTo wR="f123" hR="f124" stAng="f183" swAng="f166"/>
                      <a:arcTo wR="f129" hR="f130" stAng="f184" swAng="f169"/>
                      <a:arcTo wR="f74" hR="f86" stAng="f170" swAng="f137"/>
                      <a:close/>
                    </a:path>
                    <a:path>
                      <a:moveTo>
                        <a:pt x="f50" y="f42"/>
                      </a:moveTo>
                      <a:arcTo wR="f138" hR="f123" stAng="f185" swAng="f173"/>
                      <a:arcTo wR="f143" hR="f144" stAng="f186" swAng="f176"/>
                      <a:arcTo wR="f99" hR="f67" stAng="f153" swAng="f154"/>
                      <a:arcTo wR="f104" hR="f60" stAng="f180" swAng="f157"/>
                      <a:arcTo wR="f109" hR="f92" stAng="f177" swAng="f178"/>
                      <a:close/>
                    </a:path>
                    <a:path>
                      <a:moveTo>
                        <a:pt x="f42" y="f45"/>
                      </a:moveTo>
                      <a:arcTo wR="f67" hR="f95" stAng="f179" swAng="f151"/>
                    </a:path>
                    <a:path>
                      <a:moveTo>
                        <a:pt x="f50" y="f40"/>
                      </a:moveTo>
                      <a:lnTo>
                        <a:pt x="f46" y="f40"/>
                      </a:lnTo>
                    </a:path>
                    <a:path>
                      <a:moveTo>
                        <a:pt x="f40" y="f41"/>
                      </a:moveTo>
                      <a:lnTo>
                        <a:pt x="f40" y="f53"/>
                      </a:lnTo>
                    </a:path>
                  </a:pathLst>
                </a:custGeom>
                <a:solidFill>
                  <a:srgbClr val="FF950E">
                    <a:alpha val="70000"/>
                  </a:srgbClr>
                </a:solidFill>
                <a:ln w="0">
                  <a:solidFill>
                    <a:srgbClr val="004586"/>
                  </a:solidFill>
                  <a:prstDash val="solid"/>
                </a:ln>
              </p:spPr>
              <p:txBody>
                <a:bodyPr vert="horz" wrap="none" lIns="90000" tIns="45000" rIns="90000" bIns="45000" anchor="ctr" anchorCtr="0" compatLnSpc="1">
                  <a:spAutoFit/>
                </a:bodyPr>
                <a:lstStyle/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-none" sz="1300" b="0" i="0" u="none" strike="noStrike" baseline="0" dirty="0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Sample 3</a:t>
                  </a:r>
                  <a:endParaRPr lang="en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" sz="1300" dirty="0" err="1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Fastq</a:t>
                  </a:r>
                  <a:r>
                    <a:rPr lang="en" sz="1300" dirty="0"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 file R1</a:t>
                  </a:r>
                  <a:endPara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id="{384D12A5-A8BC-1447-B29E-2FB4CD7233EC}"/>
                    </a:ext>
                  </a:extLst>
                </p:cNvPr>
                <p:cNvSpPr/>
                <p:nvPr/>
              </p:nvSpPr>
              <p:spPr>
                <a:xfrm>
                  <a:off x="6492246" y="5360342"/>
                  <a:ext cx="1292748" cy="652435"/>
                </a:xfrm>
                <a:custGeom>
                  <a:avLst>
                    <a:gd name="f0" fmla="val 2700"/>
                  </a:avLst>
                  <a:gdLst>
                    <a:gd name="f1" fmla="val 10800000"/>
                    <a:gd name="f2" fmla="val 5400000"/>
                    <a:gd name="f3" fmla="val 16200000"/>
                    <a:gd name="f4" fmla="val w"/>
                    <a:gd name="f5" fmla="val h"/>
                    <a:gd name="f6" fmla="val ss"/>
                    <a:gd name="f7" fmla="val 0"/>
                    <a:gd name="f8" fmla="val 5400"/>
                    <a:gd name="f9" fmla="val -2147483647"/>
                    <a:gd name="f10" fmla="val 2147483647"/>
                    <a:gd name="f11" fmla="abs f4"/>
                    <a:gd name="f12" fmla="abs f5"/>
                    <a:gd name="f13" fmla="abs f6"/>
                    <a:gd name="f14" fmla="pin 0 f0 5400"/>
                    <a:gd name="f15" fmla="+- 0 0 f2"/>
                    <a:gd name="f16" fmla="?: f11 f4 1"/>
                    <a:gd name="f17" fmla="?: f12 f5 1"/>
                    <a:gd name="f18" fmla="?: f13 f6 1"/>
                    <a:gd name="f19" fmla="val f14"/>
                    <a:gd name="f20" fmla="*/ f16 1 21600"/>
                    <a:gd name="f21" fmla="*/ f17 1 21600"/>
                    <a:gd name="f22" fmla="*/ 21600 f16 1"/>
                    <a:gd name="f23" fmla="*/ 21600 f17 1"/>
                    <a:gd name="f24" fmla="*/ f19 1 2"/>
                    <a:gd name="f25" fmla="*/ f19 2 1"/>
                    <a:gd name="f26" fmla="min f21 f20"/>
                    <a:gd name="f27" fmla="*/ f22 1 f18"/>
                    <a:gd name="f28" fmla="*/ f23 1 f18"/>
                    <a:gd name="f29" fmla="+- f19 f24 0"/>
                    <a:gd name="f30" fmla="*/ f24 1 2"/>
                    <a:gd name="f31" fmla="+- f27 0 f24"/>
                    <a:gd name="f32" fmla="+- f27 0 f19"/>
                    <a:gd name="f33" fmla="+- f19 f30 0"/>
                    <a:gd name="f34" fmla="+- f24 f30 0"/>
                    <a:gd name="f35" fmla="+- f28 0 f24"/>
                    <a:gd name="f36" fmla="+- f28 0 f19"/>
                    <a:gd name="f37" fmla="+- f28 0 f29"/>
                    <a:gd name="f38" fmla="*/ f14 f26 1"/>
                    <a:gd name="f39" fmla="*/ f7 f26 1"/>
                    <a:gd name="f40" fmla="*/ f19 f26 1"/>
                    <a:gd name="f41" fmla="*/ f29 f26 1"/>
                    <a:gd name="f42" fmla="*/ f24 f26 1"/>
                    <a:gd name="f43" fmla="*/ f27 f26 1"/>
                    <a:gd name="f44" fmla="*/ f28 f26 1"/>
                    <a:gd name="f45" fmla="*/ f25 f26 1"/>
                    <a:gd name="f46" fmla="*/ f32 f26 1"/>
                    <a:gd name="f47" fmla="*/ f36 f26 1"/>
                    <a:gd name="f48" fmla="+- f42 0 f39"/>
                    <a:gd name="f49" fmla="+- f40 0 f41"/>
                    <a:gd name="f50" fmla="*/ f31 f26 1"/>
                    <a:gd name="f51" fmla="+- f39 0 f42"/>
                    <a:gd name="f52" fmla="*/ f37 f26 1"/>
                    <a:gd name="f53" fmla="*/ f35 f26 1"/>
                    <a:gd name="f54" fmla="+- f42 0 f40"/>
                    <a:gd name="f55" fmla="*/ f34 f26 1"/>
                    <a:gd name="f56" fmla="*/ f33 f26 1"/>
                    <a:gd name="f57" fmla="+- f45 0 f41"/>
                    <a:gd name="f58" fmla="+- f40 0 f42"/>
                    <a:gd name="f59" fmla="+- f41 0 f45"/>
                    <a:gd name="f60" fmla="abs f48"/>
                    <a:gd name="f61" fmla="abs f49"/>
                    <a:gd name="f62" fmla="?: f48 f15 f2"/>
                    <a:gd name="f63" fmla="?: f48 f2 f15"/>
                    <a:gd name="f64" fmla="?: f49 0 f1"/>
                    <a:gd name="f65" fmla="?: f49 f1 0"/>
                    <a:gd name="f66" fmla="+- f50 0 f46"/>
                    <a:gd name="f67" fmla="abs f51"/>
                    <a:gd name="f68" fmla="?: f51 0 f1"/>
                    <a:gd name="f69" fmla="?: f51 f1 0"/>
                    <a:gd name="f70" fmla="+- f43 0 f50"/>
                    <a:gd name="f71" fmla="+- f50 0 f43"/>
                    <a:gd name="f72" fmla="+- f47 0 f52"/>
                    <a:gd name="f73" fmla="+- f44 0 f53"/>
                    <a:gd name="f74" fmla="abs f54"/>
                    <a:gd name="f75" fmla="?: f54 f15 f2"/>
                    <a:gd name="f76" fmla="?: f54 f2 f15"/>
                    <a:gd name="f77" fmla="+- f53 0 f44"/>
                    <a:gd name="f78" fmla="?: f51 f15 f2"/>
                    <a:gd name="f79" fmla="?: f51 f2 f15"/>
                    <a:gd name="f80" fmla="?: f51 f3 f2"/>
                    <a:gd name="f81" fmla="?: f51 f2 f3"/>
                    <a:gd name="f82" fmla="+- f55 0 f42"/>
                    <a:gd name="f83" fmla="+- f56 0 f41"/>
                    <a:gd name="f84" fmla="+- f40 0 f55"/>
                    <a:gd name="f85" fmla="+- f41 0 f56"/>
                    <a:gd name="f86" fmla="abs f57"/>
                    <a:gd name="f87" fmla="?: f57 0 f1"/>
                    <a:gd name="f88" fmla="?: f57 f1 0"/>
                    <a:gd name="f89" fmla="+- f46 0 f50"/>
                    <a:gd name="f90" fmla="+- f46 0 f46"/>
                    <a:gd name="f91" fmla="+- f42 0 f55"/>
                    <a:gd name="f92" fmla="abs f58"/>
                    <a:gd name="f93" fmla="?: f58 0 f1"/>
                    <a:gd name="f94" fmla="?: f58 f1 0"/>
                    <a:gd name="f95" fmla="abs f59"/>
                    <a:gd name="f96" fmla="?: f48 f65 f64"/>
                    <a:gd name="f97" fmla="?: f48 f64 f65"/>
                    <a:gd name="f98" fmla="?: f49 f62 f63"/>
                    <a:gd name="f99" fmla="abs f66"/>
                    <a:gd name="f100" fmla="?: f66 f15 f2"/>
                    <a:gd name="f101" fmla="?: f66 f2 f15"/>
                    <a:gd name="f102" fmla="?: f66 f69 f68"/>
                    <a:gd name="f103" fmla="?: f66 f68 f69"/>
                    <a:gd name="f104" fmla="abs f70"/>
                    <a:gd name="f105" fmla="?: f70 f15 f2"/>
                    <a:gd name="f106" fmla="?: f70 f2 f15"/>
                    <a:gd name="f107" fmla="?: f70 f3 f2"/>
                    <a:gd name="f108" fmla="?: f70 f2 f3"/>
                    <a:gd name="f109" fmla="abs f71"/>
                    <a:gd name="f110" fmla="abs f72"/>
                    <a:gd name="f111" fmla="?: f71 f15 f2"/>
                    <a:gd name="f112" fmla="?: f71 f2 f15"/>
                    <a:gd name="f113" fmla="?: f72 0 f1"/>
                    <a:gd name="f114" fmla="?: f72 f1 0"/>
                    <a:gd name="f115" fmla="abs f73"/>
                    <a:gd name="f116" fmla="?: f73 0 f1"/>
                    <a:gd name="f117" fmla="?: f73 f1 0"/>
                    <a:gd name="f118" fmla="?: f73 f75 f76"/>
                    <a:gd name="f119" fmla="abs f77"/>
                    <a:gd name="f120" fmla="?: f51 f81 f80"/>
                    <a:gd name="f121" fmla="?: f51 f80 f81"/>
                    <a:gd name="f122" fmla="?: f77 f79 f78"/>
                    <a:gd name="f123" fmla="abs f82"/>
                    <a:gd name="f124" fmla="abs f83"/>
                    <a:gd name="f125" fmla="?: f82 f15 f2"/>
                    <a:gd name="f126" fmla="?: f82 f2 f15"/>
                    <a:gd name="f127" fmla="?: f83 0 f1"/>
                    <a:gd name="f128" fmla="?: f83 f1 0"/>
                    <a:gd name="f129" fmla="abs f84"/>
                    <a:gd name="f130" fmla="abs f85"/>
                    <a:gd name="f131" fmla="?: f84 f15 f2"/>
                    <a:gd name="f132" fmla="?: f84 f2 f15"/>
                    <a:gd name="f133" fmla="?: f84 f3 f2"/>
                    <a:gd name="f134" fmla="?: f84 f2 f3"/>
                    <a:gd name="f135" fmla="?: f54 f88 f87"/>
                    <a:gd name="f136" fmla="?: f54 f87 f88"/>
                    <a:gd name="f137" fmla="?: f57 f75 f76"/>
                    <a:gd name="f138" fmla="abs f89"/>
                    <a:gd name="f139" fmla="?: f89 f15 f2"/>
                    <a:gd name="f140" fmla="?: f89 f2 f15"/>
                    <a:gd name="f141" fmla="?: f82 0 f1"/>
                    <a:gd name="f142" fmla="?: f82 f1 0"/>
                    <a:gd name="f143" fmla="abs f90"/>
                    <a:gd name="f144" fmla="abs f91"/>
                    <a:gd name="f145" fmla="?: f90 f15 f2"/>
                    <a:gd name="f146" fmla="?: f90 f2 f15"/>
                    <a:gd name="f147" fmla="?: f90 f3 f2"/>
                    <a:gd name="f148" fmla="?: f90 f2 f3"/>
                    <a:gd name="f149" fmla="?: f71 f94 f93"/>
                    <a:gd name="f150" fmla="?: f71 f93 f94"/>
                    <a:gd name="f151" fmla="?: f59 f79 f78"/>
                    <a:gd name="f152" fmla="?: f49 f96 f97"/>
                    <a:gd name="f153" fmla="?: f51 f102 f103"/>
                    <a:gd name="f154" fmla="?: f51 f100 f101"/>
                    <a:gd name="f155" fmla="?: f70 f108 f107"/>
                    <a:gd name="f156" fmla="?: f70 f107 f108"/>
                    <a:gd name="f157" fmla="?: f48 f106 f105"/>
                    <a:gd name="f158" fmla="?: f71 f114 f113"/>
                    <a:gd name="f159" fmla="?: f71 f113 f114"/>
                    <a:gd name="f160" fmla="?: f72 f111 f112"/>
                    <a:gd name="f161" fmla="?: f54 f117 f116"/>
                    <a:gd name="f162" fmla="?: f54 f116 f117"/>
                    <a:gd name="f163" fmla="?: f77 f121 f120"/>
                    <a:gd name="f164" fmla="?: f82 f128 f127"/>
                    <a:gd name="f165" fmla="?: f82 f127 f128"/>
                    <a:gd name="f166" fmla="?: f83 f125 f126"/>
                    <a:gd name="f167" fmla="?: f84 f134 f133"/>
                    <a:gd name="f168" fmla="?: f84 f133 f134"/>
                    <a:gd name="f169" fmla="?: f85 f132 f131"/>
                    <a:gd name="f170" fmla="?: f57 f135 f136"/>
                    <a:gd name="f171" fmla="?: f89 f142 f141"/>
                    <a:gd name="f172" fmla="?: f89 f141 f142"/>
                    <a:gd name="f173" fmla="?: f82 f139 f140"/>
                    <a:gd name="f174" fmla="?: f90 f148 f147"/>
                    <a:gd name="f175" fmla="?: f90 f147 f148"/>
                    <a:gd name="f176" fmla="?: f91 f146 f145"/>
                    <a:gd name="f177" fmla="?: f58 f149 f150"/>
                    <a:gd name="f178" fmla="?: f58 f111 f112"/>
                    <a:gd name="f179" fmla="?: f59 f121 f120"/>
                    <a:gd name="f180" fmla="?: f48 f156 f155"/>
                    <a:gd name="f181" fmla="?: f72 f158 f159"/>
                    <a:gd name="f182" fmla="?: f73 f161 f162"/>
                    <a:gd name="f183" fmla="?: f83 f164 f165"/>
                    <a:gd name="f184" fmla="?: f85 f168 f167"/>
                    <a:gd name="f185" fmla="?: f82 f171 f172"/>
                    <a:gd name="f186" fmla="?: f91 f175 f174"/>
                  </a:gdLst>
                  <a:ahLst>
                    <a:ahXY gdRefX="f0" minX="f7" maxX="f8">
                      <a:pos x="f38" y="f39"/>
                    </a:ahXY>
                  </a:ahLst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f40" t="f40" r="f46" b="f47"/>
                  <a:pathLst>
                    <a:path>
                      <a:moveTo>
                        <a:pt x="f39" y="f41"/>
                      </a:moveTo>
                      <a:arcTo wR="f60" hR="f61" stAng="f152" swAng="f98"/>
                      <a:lnTo>
                        <a:pt x="f46" y="f40"/>
                      </a:lnTo>
                      <a:lnTo>
                        <a:pt x="f46" y="f42"/>
                      </a:lnTo>
                      <a:arcTo wR="f99" hR="f67" stAng="f153" swAng="f154"/>
                      <a:arcTo wR="f104" hR="f60" stAng="f180" swAng="f157"/>
                      <a:lnTo>
                        <a:pt x="f43" y="f52"/>
                      </a:lnTo>
                      <a:arcTo wR="f109" hR="f110" stAng="f181" swAng="f160"/>
                      <a:lnTo>
                        <a:pt x="f40" y="f47"/>
                      </a:lnTo>
                      <a:lnTo>
                        <a:pt x="f40" y="f53"/>
                      </a:lnTo>
                      <a:arcTo wR="f74" hR="f115" stAng="f182" swAng="f118"/>
                      <a:arcTo wR="f67" hR="f119" stAng="f163" swAng="f122"/>
                      <a:close/>
                    </a:path>
                    <a:path>
                      <a:moveTo>
                        <a:pt x="f42" y="f41"/>
                      </a:moveTo>
                      <a:arcTo wR="f123" hR="f124" stAng="f183" swAng="f166"/>
                      <a:arcTo wR="f129" hR="f130" stAng="f184" swAng="f169"/>
                      <a:arcTo wR="f74" hR="f86" stAng="f170" swAng="f137"/>
                      <a:close/>
                    </a:path>
                    <a:path>
                      <a:moveTo>
                        <a:pt x="f50" y="f42"/>
                      </a:moveTo>
                      <a:arcTo wR="f138" hR="f123" stAng="f185" swAng="f173"/>
                      <a:arcTo wR="f143" hR="f144" stAng="f186" swAng="f176"/>
                      <a:arcTo wR="f99" hR="f67" stAng="f153" swAng="f154"/>
                      <a:arcTo wR="f104" hR="f60" stAng="f180" swAng="f157"/>
                      <a:arcTo wR="f109" hR="f92" stAng="f177" swAng="f178"/>
                      <a:close/>
                    </a:path>
                    <a:path>
                      <a:moveTo>
                        <a:pt x="f42" y="f45"/>
                      </a:moveTo>
                      <a:arcTo wR="f67" hR="f95" stAng="f179" swAng="f151"/>
                    </a:path>
                    <a:path>
                      <a:moveTo>
                        <a:pt x="f50" y="f40"/>
                      </a:moveTo>
                      <a:lnTo>
                        <a:pt x="f46" y="f40"/>
                      </a:lnTo>
                    </a:path>
                    <a:path>
                      <a:moveTo>
                        <a:pt x="f40" y="f41"/>
                      </a:moveTo>
                      <a:lnTo>
                        <a:pt x="f40" y="f53"/>
                      </a:lnTo>
                    </a:path>
                  </a:pathLst>
                </a:custGeom>
                <a:solidFill>
                  <a:srgbClr val="00A5FF">
                    <a:alpha val="70000"/>
                  </a:srgbClr>
                </a:solidFill>
                <a:ln w="0">
                  <a:solidFill>
                    <a:srgbClr val="004586"/>
                  </a:solidFill>
                  <a:prstDash val="solid"/>
                </a:ln>
              </p:spPr>
              <p:txBody>
                <a:bodyPr vert="horz" wrap="none" lIns="90000" tIns="45000" rIns="90000" bIns="45000" anchor="ctr" anchorCtr="0" compatLnSpc="1">
                  <a:spAutoFit/>
                </a:bodyPr>
                <a:lstStyle/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-none" sz="1300" b="0" i="0" u="none" strike="noStrike" baseline="0" dirty="0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Sample 4</a:t>
                  </a:r>
                  <a:endParaRPr lang="en" sz="1300" dirty="0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  <a:p>
                  <a:pPr marL="0" marR="0" lvl="0" indent="0" algn="ctr" rtl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>
                      <a:tab pos="0" algn="l"/>
                      <a:tab pos="914400" algn="l"/>
                      <a:tab pos="1828800" algn="l"/>
                      <a:tab pos="2743199" algn="l"/>
                      <a:tab pos="3657600" algn="l"/>
                      <a:tab pos="4572000" algn="l"/>
                      <a:tab pos="5486399" algn="l"/>
                      <a:tab pos="6400799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</a:pPr>
                  <a:r>
                    <a:rPr lang="en" sz="1300" b="0" i="0" u="none" strike="noStrike" baseline="0" dirty="0" err="1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Fastq</a:t>
                  </a:r>
                  <a:r>
                    <a:rPr lang="en" sz="1300" b="0" i="0" u="none" strike="noStrike" baseline="0" dirty="0">
                      <a:ln>
                        <a:noFill/>
                      </a:ln>
                      <a:solidFill>
                        <a:srgbClr val="004586"/>
                      </a:solidFill>
                      <a:latin typeface="Arial" pitchFamily="18"/>
                      <a:ea typeface="Arial Unicode MS" pitchFamily="2"/>
                      <a:cs typeface="Arial Unicode MS" pitchFamily="2"/>
                    </a:rPr>
                    <a:t> file R1</a:t>
                  </a:r>
                  <a:endPara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</p:grpSp>
          <p:sp>
            <p:nvSpPr>
              <p:cNvPr id="104" name="Straight Connector 103">
                <a:extLst>
                  <a:ext uri="{FF2B5EF4-FFF2-40B4-BE49-F238E27FC236}">
                    <a16:creationId xmlns:a16="http://schemas.microsoft.com/office/drawing/2014/main" id="{A7587B5E-E967-4D41-AE89-772AB156D27E}"/>
                  </a:ext>
                </a:extLst>
              </p:cNvPr>
              <p:cNvSpPr/>
              <p:nvPr/>
            </p:nvSpPr>
            <p:spPr>
              <a:xfrm flipH="1">
                <a:off x="1923480" y="4887360"/>
                <a:ext cx="4155480" cy="457200"/>
              </a:xfrm>
              <a:prstGeom prst="line">
                <a:avLst/>
              </a:prstGeom>
              <a:noFill/>
              <a:ln w="18360">
                <a:solidFill>
                  <a:srgbClr val="004586"/>
                </a:solidFill>
                <a:prstDash val="solid"/>
                <a:tailEnd type="arrow"/>
              </a:ln>
            </p:spPr>
            <p:txBody>
              <a:bodyPr vert="horz" wrap="none" lIns="99000" tIns="54000" rIns="99000" bIns="54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105" name="Straight Connector 104">
                <a:extLst>
                  <a:ext uri="{FF2B5EF4-FFF2-40B4-BE49-F238E27FC236}">
                    <a16:creationId xmlns:a16="http://schemas.microsoft.com/office/drawing/2014/main" id="{F68B872F-AE61-1A41-ACA5-3BC36CC43CC6}"/>
                  </a:ext>
                </a:extLst>
              </p:cNvPr>
              <p:cNvSpPr/>
              <p:nvPr/>
            </p:nvSpPr>
            <p:spPr>
              <a:xfrm flipH="1">
                <a:off x="3715920" y="4887360"/>
                <a:ext cx="2363040" cy="456840"/>
              </a:xfrm>
              <a:prstGeom prst="line">
                <a:avLst/>
              </a:prstGeom>
              <a:noFill/>
              <a:ln w="18360">
                <a:solidFill>
                  <a:srgbClr val="004586"/>
                </a:solidFill>
                <a:prstDash val="solid"/>
                <a:tailEnd type="arrow"/>
              </a:ln>
            </p:spPr>
            <p:txBody>
              <a:bodyPr vert="horz" wrap="none" lIns="99000" tIns="54000" rIns="99000" bIns="54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106" name="Straight Connector 105">
                <a:extLst>
                  <a:ext uri="{FF2B5EF4-FFF2-40B4-BE49-F238E27FC236}">
                    <a16:creationId xmlns:a16="http://schemas.microsoft.com/office/drawing/2014/main" id="{5046C406-C90F-4C4F-AB7C-063948F5722C}"/>
                  </a:ext>
                </a:extLst>
              </p:cNvPr>
              <p:cNvSpPr/>
              <p:nvPr/>
            </p:nvSpPr>
            <p:spPr>
              <a:xfrm flipH="1">
                <a:off x="5508720" y="4887360"/>
                <a:ext cx="570240" cy="457200"/>
              </a:xfrm>
              <a:prstGeom prst="line">
                <a:avLst/>
              </a:prstGeom>
              <a:noFill/>
              <a:ln w="18360">
                <a:solidFill>
                  <a:srgbClr val="004586"/>
                </a:solidFill>
                <a:prstDash val="solid"/>
                <a:tailEnd type="arrow"/>
              </a:ln>
            </p:spPr>
            <p:txBody>
              <a:bodyPr vert="horz" wrap="none" lIns="99000" tIns="54000" rIns="99000" bIns="54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107" name="Straight Connector 106">
                <a:extLst>
                  <a:ext uri="{FF2B5EF4-FFF2-40B4-BE49-F238E27FC236}">
                    <a16:creationId xmlns:a16="http://schemas.microsoft.com/office/drawing/2014/main" id="{4DAA1B54-4F71-8945-AECA-0B6E1CA1D05D}"/>
                  </a:ext>
                </a:extLst>
              </p:cNvPr>
              <p:cNvSpPr/>
              <p:nvPr/>
            </p:nvSpPr>
            <p:spPr>
              <a:xfrm>
                <a:off x="6078960" y="4887360"/>
                <a:ext cx="1140840" cy="456840"/>
              </a:xfrm>
              <a:prstGeom prst="line">
                <a:avLst/>
              </a:prstGeom>
              <a:noFill/>
              <a:ln w="18360">
                <a:solidFill>
                  <a:srgbClr val="004586"/>
                </a:solidFill>
                <a:prstDash val="solid"/>
                <a:tailEnd type="arrow"/>
              </a:ln>
            </p:spPr>
            <p:txBody>
              <a:bodyPr vert="horz" wrap="none" lIns="99000" tIns="54000" rIns="99000" bIns="54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A6A2BD05-A783-9349-B03C-22B53B0E8173}"/>
                </a:ext>
              </a:extLst>
            </p:cNvPr>
            <p:cNvSpPr/>
            <p:nvPr/>
          </p:nvSpPr>
          <p:spPr>
            <a:xfrm>
              <a:off x="1385266" y="5614342"/>
              <a:ext cx="1292748" cy="652435"/>
            </a:xfrm>
            <a:custGeom>
              <a:avLst>
                <a:gd name="f0" fmla="val 27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val 5400"/>
                <a:gd name="f9" fmla="val -2147483647"/>
                <a:gd name="f10" fmla="val 2147483647"/>
                <a:gd name="f11" fmla="abs f4"/>
                <a:gd name="f12" fmla="abs f5"/>
                <a:gd name="f13" fmla="abs f6"/>
                <a:gd name="f14" fmla="pin 0 f0 5400"/>
                <a:gd name="f15" fmla="+- 0 0 f2"/>
                <a:gd name="f16" fmla="?: f11 f4 1"/>
                <a:gd name="f17" fmla="?: f12 f5 1"/>
                <a:gd name="f18" fmla="?: f13 f6 1"/>
                <a:gd name="f19" fmla="val f14"/>
                <a:gd name="f20" fmla="*/ f16 1 21600"/>
                <a:gd name="f21" fmla="*/ f17 1 21600"/>
                <a:gd name="f22" fmla="*/ 21600 f16 1"/>
                <a:gd name="f23" fmla="*/ 21600 f17 1"/>
                <a:gd name="f24" fmla="*/ f19 1 2"/>
                <a:gd name="f25" fmla="*/ f19 2 1"/>
                <a:gd name="f26" fmla="min f21 f20"/>
                <a:gd name="f27" fmla="*/ f22 1 f18"/>
                <a:gd name="f28" fmla="*/ f23 1 f18"/>
                <a:gd name="f29" fmla="+- f19 f24 0"/>
                <a:gd name="f30" fmla="*/ f24 1 2"/>
                <a:gd name="f31" fmla="+- f27 0 f24"/>
                <a:gd name="f32" fmla="+- f27 0 f19"/>
                <a:gd name="f33" fmla="+- f19 f30 0"/>
                <a:gd name="f34" fmla="+- f24 f30 0"/>
                <a:gd name="f35" fmla="+- f28 0 f24"/>
                <a:gd name="f36" fmla="+- f28 0 f19"/>
                <a:gd name="f37" fmla="+- f28 0 f29"/>
                <a:gd name="f38" fmla="*/ f14 f26 1"/>
                <a:gd name="f39" fmla="*/ f7 f26 1"/>
                <a:gd name="f40" fmla="*/ f19 f26 1"/>
                <a:gd name="f41" fmla="*/ f29 f26 1"/>
                <a:gd name="f42" fmla="*/ f24 f26 1"/>
                <a:gd name="f43" fmla="*/ f27 f26 1"/>
                <a:gd name="f44" fmla="*/ f28 f26 1"/>
                <a:gd name="f45" fmla="*/ f25 f26 1"/>
                <a:gd name="f46" fmla="*/ f32 f26 1"/>
                <a:gd name="f47" fmla="*/ f36 f26 1"/>
                <a:gd name="f48" fmla="+- f42 0 f39"/>
                <a:gd name="f49" fmla="+- f40 0 f41"/>
                <a:gd name="f50" fmla="*/ f31 f26 1"/>
                <a:gd name="f51" fmla="+- f39 0 f42"/>
                <a:gd name="f52" fmla="*/ f37 f26 1"/>
                <a:gd name="f53" fmla="*/ f35 f26 1"/>
                <a:gd name="f54" fmla="+- f42 0 f40"/>
                <a:gd name="f55" fmla="*/ f34 f26 1"/>
                <a:gd name="f56" fmla="*/ f33 f26 1"/>
                <a:gd name="f57" fmla="+- f45 0 f41"/>
                <a:gd name="f58" fmla="+- f40 0 f42"/>
                <a:gd name="f59" fmla="+- f41 0 f45"/>
                <a:gd name="f60" fmla="abs f48"/>
                <a:gd name="f61" fmla="abs f49"/>
                <a:gd name="f62" fmla="?: f48 f15 f2"/>
                <a:gd name="f63" fmla="?: f48 f2 f15"/>
                <a:gd name="f64" fmla="?: f49 0 f1"/>
                <a:gd name="f65" fmla="?: f49 f1 0"/>
                <a:gd name="f66" fmla="+- f50 0 f46"/>
                <a:gd name="f67" fmla="abs f51"/>
                <a:gd name="f68" fmla="?: f51 0 f1"/>
                <a:gd name="f69" fmla="?: f51 f1 0"/>
                <a:gd name="f70" fmla="+- f43 0 f50"/>
                <a:gd name="f71" fmla="+- f50 0 f43"/>
                <a:gd name="f72" fmla="+- f47 0 f52"/>
                <a:gd name="f73" fmla="+- f44 0 f53"/>
                <a:gd name="f74" fmla="abs f54"/>
                <a:gd name="f75" fmla="?: f54 f15 f2"/>
                <a:gd name="f76" fmla="?: f54 f2 f15"/>
                <a:gd name="f77" fmla="+- f53 0 f44"/>
                <a:gd name="f78" fmla="?: f51 f15 f2"/>
                <a:gd name="f79" fmla="?: f51 f2 f15"/>
                <a:gd name="f80" fmla="?: f51 f3 f2"/>
                <a:gd name="f81" fmla="?: f51 f2 f3"/>
                <a:gd name="f82" fmla="+- f55 0 f42"/>
                <a:gd name="f83" fmla="+- f56 0 f41"/>
                <a:gd name="f84" fmla="+- f40 0 f55"/>
                <a:gd name="f85" fmla="+- f41 0 f56"/>
                <a:gd name="f86" fmla="abs f57"/>
                <a:gd name="f87" fmla="?: f57 0 f1"/>
                <a:gd name="f88" fmla="?: f57 f1 0"/>
                <a:gd name="f89" fmla="+- f46 0 f50"/>
                <a:gd name="f90" fmla="+- f46 0 f46"/>
                <a:gd name="f91" fmla="+- f42 0 f55"/>
                <a:gd name="f92" fmla="abs f58"/>
                <a:gd name="f93" fmla="?: f58 0 f1"/>
                <a:gd name="f94" fmla="?: f58 f1 0"/>
                <a:gd name="f95" fmla="abs f59"/>
                <a:gd name="f96" fmla="?: f48 f65 f64"/>
                <a:gd name="f97" fmla="?: f48 f64 f65"/>
                <a:gd name="f98" fmla="?: f49 f62 f63"/>
                <a:gd name="f99" fmla="abs f66"/>
                <a:gd name="f100" fmla="?: f66 f15 f2"/>
                <a:gd name="f101" fmla="?: f66 f2 f15"/>
                <a:gd name="f102" fmla="?: f66 f69 f68"/>
                <a:gd name="f103" fmla="?: f66 f68 f69"/>
                <a:gd name="f104" fmla="abs f70"/>
                <a:gd name="f105" fmla="?: f70 f15 f2"/>
                <a:gd name="f106" fmla="?: f70 f2 f15"/>
                <a:gd name="f107" fmla="?: f70 f3 f2"/>
                <a:gd name="f108" fmla="?: f70 f2 f3"/>
                <a:gd name="f109" fmla="abs f71"/>
                <a:gd name="f110" fmla="abs f72"/>
                <a:gd name="f111" fmla="?: f71 f15 f2"/>
                <a:gd name="f112" fmla="?: f71 f2 f15"/>
                <a:gd name="f113" fmla="?: f72 0 f1"/>
                <a:gd name="f114" fmla="?: f72 f1 0"/>
                <a:gd name="f115" fmla="abs f73"/>
                <a:gd name="f116" fmla="?: f73 0 f1"/>
                <a:gd name="f117" fmla="?: f73 f1 0"/>
                <a:gd name="f118" fmla="?: f73 f75 f76"/>
                <a:gd name="f119" fmla="abs f77"/>
                <a:gd name="f120" fmla="?: f51 f81 f80"/>
                <a:gd name="f121" fmla="?: f51 f80 f81"/>
                <a:gd name="f122" fmla="?: f77 f79 f78"/>
                <a:gd name="f123" fmla="abs f82"/>
                <a:gd name="f124" fmla="abs f83"/>
                <a:gd name="f125" fmla="?: f82 f15 f2"/>
                <a:gd name="f126" fmla="?: f82 f2 f15"/>
                <a:gd name="f127" fmla="?: f83 0 f1"/>
                <a:gd name="f128" fmla="?: f83 f1 0"/>
                <a:gd name="f129" fmla="abs f84"/>
                <a:gd name="f130" fmla="abs f85"/>
                <a:gd name="f131" fmla="?: f84 f15 f2"/>
                <a:gd name="f132" fmla="?: f84 f2 f15"/>
                <a:gd name="f133" fmla="?: f84 f3 f2"/>
                <a:gd name="f134" fmla="?: f84 f2 f3"/>
                <a:gd name="f135" fmla="?: f54 f88 f87"/>
                <a:gd name="f136" fmla="?: f54 f87 f88"/>
                <a:gd name="f137" fmla="?: f57 f75 f76"/>
                <a:gd name="f138" fmla="abs f89"/>
                <a:gd name="f139" fmla="?: f89 f15 f2"/>
                <a:gd name="f140" fmla="?: f89 f2 f15"/>
                <a:gd name="f141" fmla="?: f82 0 f1"/>
                <a:gd name="f142" fmla="?: f82 f1 0"/>
                <a:gd name="f143" fmla="abs f90"/>
                <a:gd name="f144" fmla="abs f91"/>
                <a:gd name="f145" fmla="?: f90 f15 f2"/>
                <a:gd name="f146" fmla="?: f90 f2 f15"/>
                <a:gd name="f147" fmla="?: f90 f3 f2"/>
                <a:gd name="f148" fmla="?: f90 f2 f3"/>
                <a:gd name="f149" fmla="?: f71 f94 f93"/>
                <a:gd name="f150" fmla="?: f71 f93 f94"/>
                <a:gd name="f151" fmla="?: f59 f79 f78"/>
                <a:gd name="f152" fmla="?: f49 f96 f97"/>
                <a:gd name="f153" fmla="?: f51 f102 f103"/>
                <a:gd name="f154" fmla="?: f51 f100 f101"/>
                <a:gd name="f155" fmla="?: f70 f108 f107"/>
                <a:gd name="f156" fmla="?: f70 f107 f108"/>
                <a:gd name="f157" fmla="?: f48 f106 f105"/>
                <a:gd name="f158" fmla="?: f71 f114 f113"/>
                <a:gd name="f159" fmla="?: f71 f113 f114"/>
                <a:gd name="f160" fmla="?: f72 f111 f112"/>
                <a:gd name="f161" fmla="?: f54 f117 f116"/>
                <a:gd name="f162" fmla="?: f54 f116 f117"/>
                <a:gd name="f163" fmla="?: f77 f121 f120"/>
                <a:gd name="f164" fmla="?: f82 f128 f127"/>
                <a:gd name="f165" fmla="?: f82 f127 f128"/>
                <a:gd name="f166" fmla="?: f83 f125 f126"/>
                <a:gd name="f167" fmla="?: f84 f134 f133"/>
                <a:gd name="f168" fmla="?: f84 f133 f134"/>
                <a:gd name="f169" fmla="?: f85 f132 f131"/>
                <a:gd name="f170" fmla="?: f57 f135 f136"/>
                <a:gd name="f171" fmla="?: f89 f142 f141"/>
                <a:gd name="f172" fmla="?: f89 f141 f142"/>
                <a:gd name="f173" fmla="?: f82 f139 f140"/>
                <a:gd name="f174" fmla="?: f90 f148 f147"/>
                <a:gd name="f175" fmla="?: f90 f147 f148"/>
                <a:gd name="f176" fmla="?: f91 f146 f145"/>
                <a:gd name="f177" fmla="?: f58 f149 f150"/>
                <a:gd name="f178" fmla="?: f58 f111 f112"/>
                <a:gd name="f179" fmla="?: f59 f121 f120"/>
                <a:gd name="f180" fmla="?: f48 f156 f155"/>
                <a:gd name="f181" fmla="?: f72 f158 f159"/>
                <a:gd name="f182" fmla="?: f73 f161 f162"/>
                <a:gd name="f183" fmla="?: f83 f164 f165"/>
                <a:gd name="f184" fmla="?: f85 f168 f167"/>
                <a:gd name="f185" fmla="?: f82 f171 f172"/>
                <a:gd name="f186" fmla="?: f91 f175 f174"/>
              </a:gdLst>
              <a:ahLst>
                <a:ahXY gdRefX="f0" minX="f7" maxX="f8">
                  <a:pos x="f38" y="f39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0" r="f46" b="f47"/>
              <a:pathLst>
                <a:path>
                  <a:moveTo>
                    <a:pt x="f39" y="f41"/>
                  </a:moveTo>
                  <a:arcTo wR="f60" hR="f61" stAng="f152" swAng="f98"/>
                  <a:lnTo>
                    <a:pt x="f46" y="f40"/>
                  </a:lnTo>
                  <a:lnTo>
                    <a:pt x="f46" y="f42"/>
                  </a:lnTo>
                  <a:arcTo wR="f99" hR="f67" stAng="f153" swAng="f154"/>
                  <a:arcTo wR="f104" hR="f60" stAng="f180" swAng="f157"/>
                  <a:lnTo>
                    <a:pt x="f43" y="f52"/>
                  </a:lnTo>
                  <a:arcTo wR="f109" hR="f110" stAng="f181" swAng="f160"/>
                  <a:lnTo>
                    <a:pt x="f40" y="f47"/>
                  </a:lnTo>
                  <a:lnTo>
                    <a:pt x="f40" y="f53"/>
                  </a:lnTo>
                  <a:arcTo wR="f74" hR="f115" stAng="f182" swAng="f118"/>
                  <a:arcTo wR="f67" hR="f119" stAng="f163" swAng="f122"/>
                  <a:close/>
                </a:path>
                <a:path>
                  <a:moveTo>
                    <a:pt x="f42" y="f41"/>
                  </a:moveTo>
                  <a:arcTo wR="f123" hR="f124" stAng="f183" swAng="f166"/>
                  <a:arcTo wR="f129" hR="f130" stAng="f184" swAng="f169"/>
                  <a:arcTo wR="f74" hR="f86" stAng="f170" swAng="f137"/>
                  <a:close/>
                </a:path>
                <a:path>
                  <a:moveTo>
                    <a:pt x="f50" y="f42"/>
                  </a:moveTo>
                  <a:arcTo wR="f138" hR="f123" stAng="f185" swAng="f173"/>
                  <a:arcTo wR="f143" hR="f144" stAng="f186" swAng="f176"/>
                  <a:arcTo wR="f99" hR="f67" stAng="f153" swAng="f154"/>
                  <a:arcTo wR="f104" hR="f60" stAng="f180" swAng="f157"/>
                  <a:arcTo wR="f109" hR="f92" stAng="f177" swAng="f178"/>
                  <a:close/>
                </a:path>
                <a:path>
                  <a:moveTo>
                    <a:pt x="f42" y="f45"/>
                  </a:moveTo>
                  <a:arcTo wR="f67" hR="f95" stAng="f179" swAng="f151"/>
                </a:path>
                <a:path>
                  <a:moveTo>
                    <a:pt x="f50" y="f40"/>
                  </a:moveTo>
                  <a:lnTo>
                    <a:pt x="f46" y="f40"/>
                  </a:lnTo>
                </a:path>
                <a:path>
                  <a:moveTo>
                    <a:pt x="f40" y="f41"/>
                  </a:moveTo>
                  <a:lnTo>
                    <a:pt x="f40" y="f53"/>
                  </a:lnTo>
                </a:path>
              </a:pathLst>
            </a:custGeom>
            <a:solidFill>
              <a:srgbClr val="FF0000">
                <a:alpha val="70000"/>
              </a:srgbClr>
            </a:solidFill>
            <a:ln w="0">
              <a:solidFill>
                <a:srgbClr val="004586"/>
              </a:solidFill>
              <a:prstDash val="solid"/>
            </a:ln>
          </p:spPr>
          <p:txBody>
            <a:bodyPr vert="horz" wrap="none" lIns="90000" tIns="45000" rIns="90000" bIns="45000" anchor="ctr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Sample 1</a:t>
              </a:r>
              <a:endParaRPr lang="en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300" dirty="0" err="1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Fastq</a:t>
              </a:r>
              <a:r>
                <a:rPr lang="en" sz="1300" dirty="0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 file R2</a:t>
              </a:r>
              <a:endParaRPr lang="en-none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2441F57C-0C88-DB41-A6CC-59AB29FF3BFD}"/>
                </a:ext>
              </a:extLst>
            </p:cNvPr>
            <p:cNvSpPr/>
            <p:nvPr/>
          </p:nvSpPr>
          <p:spPr>
            <a:xfrm>
              <a:off x="3117586" y="5614342"/>
              <a:ext cx="1292748" cy="652435"/>
            </a:xfrm>
            <a:custGeom>
              <a:avLst>
                <a:gd name="f0" fmla="val 27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val 5400"/>
                <a:gd name="f9" fmla="val -2147483647"/>
                <a:gd name="f10" fmla="val 2147483647"/>
                <a:gd name="f11" fmla="abs f4"/>
                <a:gd name="f12" fmla="abs f5"/>
                <a:gd name="f13" fmla="abs f6"/>
                <a:gd name="f14" fmla="pin 0 f0 5400"/>
                <a:gd name="f15" fmla="+- 0 0 f2"/>
                <a:gd name="f16" fmla="?: f11 f4 1"/>
                <a:gd name="f17" fmla="?: f12 f5 1"/>
                <a:gd name="f18" fmla="?: f13 f6 1"/>
                <a:gd name="f19" fmla="val f14"/>
                <a:gd name="f20" fmla="*/ f16 1 21600"/>
                <a:gd name="f21" fmla="*/ f17 1 21600"/>
                <a:gd name="f22" fmla="*/ 21600 f16 1"/>
                <a:gd name="f23" fmla="*/ 21600 f17 1"/>
                <a:gd name="f24" fmla="*/ f19 1 2"/>
                <a:gd name="f25" fmla="*/ f19 2 1"/>
                <a:gd name="f26" fmla="min f21 f20"/>
                <a:gd name="f27" fmla="*/ f22 1 f18"/>
                <a:gd name="f28" fmla="*/ f23 1 f18"/>
                <a:gd name="f29" fmla="+- f19 f24 0"/>
                <a:gd name="f30" fmla="*/ f24 1 2"/>
                <a:gd name="f31" fmla="+- f27 0 f24"/>
                <a:gd name="f32" fmla="+- f27 0 f19"/>
                <a:gd name="f33" fmla="+- f19 f30 0"/>
                <a:gd name="f34" fmla="+- f24 f30 0"/>
                <a:gd name="f35" fmla="+- f28 0 f24"/>
                <a:gd name="f36" fmla="+- f28 0 f19"/>
                <a:gd name="f37" fmla="+- f28 0 f29"/>
                <a:gd name="f38" fmla="*/ f14 f26 1"/>
                <a:gd name="f39" fmla="*/ f7 f26 1"/>
                <a:gd name="f40" fmla="*/ f19 f26 1"/>
                <a:gd name="f41" fmla="*/ f29 f26 1"/>
                <a:gd name="f42" fmla="*/ f24 f26 1"/>
                <a:gd name="f43" fmla="*/ f27 f26 1"/>
                <a:gd name="f44" fmla="*/ f28 f26 1"/>
                <a:gd name="f45" fmla="*/ f25 f26 1"/>
                <a:gd name="f46" fmla="*/ f32 f26 1"/>
                <a:gd name="f47" fmla="*/ f36 f26 1"/>
                <a:gd name="f48" fmla="+- f42 0 f39"/>
                <a:gd name="f49" fmla="+- f40 0 f41"/>
                <a:gd name="f50" fmla="*/ f31 f26 1"/>
                <a:gd name="f51" fmla="+- f39 0 f42"/>
                <a:gd name="f52" fmla="*/ f37 f26 1"/>
                <a:gd name="f53" fmla="*/ f35 f26 1"/>
                <a:gd name="f54" fmla="+- f42 0 f40"/>
                <a:gd name="f55" fmla="*/ f34 f26 1"/>
                <a:gd name="f56" fmla="*/ f33 f26 1"/>
                <a:gd name="f57" fmla="+- f45 0 f41"/>
                <a:gd name="f58" fmla="+- f40 0 f42"/>
                <a:gd name="f59" fmla="+- f41 0 f45"/>
                <a:gd name="f60" fmla="abs f48"/>
                <a:gd name="f61" fmla="abs f49"/>
                <a:gd name="f62" fmla="?: f48 f15 f2"/>
                <a:gd name="f63" fmla="?: f48 f2 f15"/>
                <a:gd name="f64" fmla="?: f49 0 f1"/>
                <a:gd name="f65" fmla="?: f49 f1 0"/>
                <a:gd name="f66" fmla="+- f50 0 f46"/>
                <a:gd name="f67" fmla="abs f51"/>
                <a:gd name="f68" fmla="?: f51 0 f1"/>
                <a:gd name="f69" fmla="?: f51 f1 0"/>
                <a:gd name="f70" fmla="+- f43 0 f50"/>
                <a:gd name="f71" fmla="+- f50 0 f43"/>
                <a:gd name="f72" fmla="+- f47 0 f52"/>
                <a:gd name="f73" fmla="+- f44 0 f53"/>
                <a:gd name="f74" fmla="abs f54"/>
                <a:gd name="f75" fmla="?: f54 f15 f2"/>
                <a:gd name="f76" fmla="?: f54 f2 f15"/>
                <a:gd name="f77" fmla="+- f53 0 f44"/>
                <a:gd name="f78" fmla="?: f51 f15 f2"/>
                <a:gd name="f79" fmla="?: f51 f2 f15"/>
                <a:gd name="f80" fmla="?: f51 f3 f2"/>
                <a:gd name="f81" fmla="?: f51 f2 f3"/>
                <a:gd name="f82" fmla="+- f55 0 f42"/>
                <a:gd name="f83" fmla="+- f56 0 f41"/>
                <a:gd name="f84" fmla="+- f40 0 f55"/>
                <a:gd name="f85" fmla="+- f41 0 f56"/>
                <a:gd name="f86" fmla="abs f57"/>
                <a:gd name="f87" fmla="?: f57 0 f1"/>
                <a:gd name="f88" fmla="?: f57 f1 0"/>
                <a:gd name="f89" fmla="+- f46 0 f50"/>
                <a:gd name="f90" fmla="+- f46 0 f46"/>
                <a:gd name="f91" fmla="+- f42 0 f55"/>
                <a:gd name="f92" fmla="abs f58"/>
                <a:gd name="f93" fmla="?: f58 0 f1"/>
                <a:gd name="f94" fmla="?: f58 f1 0"/>
                <a:gd name="f95" fmla="abs f59"/>
                <a:gd name="f96" fmla="?: f48 f65 f64"/>
                <a:gd name="f97" fmla="?: f48 f64 f65"/>
                <a:gd name="f98" fmla="?: f49 f62 f63"/>
                <a:gd name="f99" fmla="abs f66"/>
                <a:gd name="f100" fmla="?: f66 f15 f2"/>
                <a:gd name="f101" fmla="?: f66 f2 f15"/>
                <a:gd name="f102" fmla="?: f66 f69 f68"/>
                <a:gd name="f103" fmla="?: f66 f68 f69"/>
                <a:gd name="f104" fmla="abs f70"/>
                <a:gd name="f105" fmla="?: f70 f15 f2"/>
                <a:gd name="f106" fmla="?: f70 f2 f15"/>
                <a:gd name="f107" fmla="?: f70 f3 f2"/>
                <a:gd name="f108" fmla="?: f70 f2 f3"/>
                <a:gd name="f109" fmla="abs f71"/>
                <a:gd name="f110" fmla="abs f72"/>
                <a:gd name="f111" fmla="?: f71 f15 f2"/>
                <a:gd name="f112" fmla="?: f71 f2 f15"/>
                <a:gd name="f113" fmla="?: f72 0 f1"/>
                <a:gd name="f114" fmla="?: f72 f1 0"/>
                <a:gd name="f115" fmla="abs f73"/>
                <a:gd name="f116" fmla="?: f73 0 f1"/>
                <a:gd name="f117" fmla="?: f73 f1 0"/>
                <a:gd name="f118" fmla="?: f73 f75 f76"/>
                <a:gd name="f119" fmla="abs f77"/>
                <a:gd name="f120" fmla="?: f51 f81 f80"/>
                <a:gd name="f121" fmla="?: f51 f80 f81"/>
                <a:gd name="f122" fmla="?: f77 f79 f78"/>
                <a:gd name="f123" fmla="abs f82"/>
                <a:gd name="f124" fmla="abs f83"/>
                <a:gd name="f125" fmla="?: f82 f15 f2"/>
                <a:gd name="f126" fmla="?: f82 f2 f15"/>
                <a:gd name="f127" fmla="?: f83 0 f1"/>
                <a:gd name="f128" fmla="?: f83 f1 0"/>
                <a:gd name="f129" fmla="abs f84"/>
                <a:gd name="f130" fmla="abs f85"/>
                <a:gd name="f131" fmla="?: f84 f15 f2"/>
                <a:gd name="f132" fmla="?: f84 f2 f15"/>
                <a:gd name="f133" fmla="?: f84 f3 f2"/>
                <a:gd name="f134" fmla="?: f84 f2 f3"/>
                <a:gd name="f135" fmla="?: f54 f88 f87"/>
                <a:gd name="f136" fmla="?: f54 f87 f88"/>
                <a:gd name="f137" fmla="?: f57 f75 f76"/>
                <a:gd name="f138" fmla="abs f89"/>
                <a:gd name="f139" fmla="?: f89 f15 f2"/>
                <a:gd name="f140" fmla="?: f89 f2 f15"/>
                <a:gd name="f141" fmla="?: f82 0 f1"/>
                <a:gd name="f142" fmla="?: f82 f1 0"/>
                <a:gd name="f143" fmla="abs f90"/>
                <a:gd name="f144" fmla="abs f91"/>
                <a:gd name="f145" fmla="?: f90 f15 f2"/>
                <a:gd name="f146" fmla="?: f90 f2 f15"/>
                <a:gd name="f147" fmla="?: f90 f3 f2"/>
                <a:gd name="f148" fmla="?: f90 f2 f3"/>
                <a:gd name="f149" fmla="?: f71 f94 f93"/>
                <a:gd name="f150" fmla="?: f71 f93 f94"/>
                <a:gd name="f151" fmla="?: f59 f79 f78"/>
                <a:gd name="f152" fmla="?: f49 f96 f97"/>
                <a:gd name="f153" fmla="?: f51 f102 f103"/>
                <a:gd name="f154" fmla="?: f51 f100 f101"/>
                <a:gd name="f155" fmla="?: f70 f108 f107"/>
                <a:gd name="f156" fmla="?: f70 f107 f108"/>
                <a:gd name="f157" fmla="?: f48 f106 f105"/>
                <a:gd name="f158" fmla="?: f71 f114 f113"/>
                <a:gd name="f159" fmla="?: f71 f113 f114"/>
                <a:gd name="f160" fmla="?: f72 f111 f112"/>
                <a:gd name="f161" fmla="?: f54 f117 f116"/>
                <a:gd name="f162" fmla="?: f54 f116 f117"/>
                <a:gd name="f163" fmla="?: f77 f121 f120"/>
                <a:gd name="f164" fmla="?: f82 f128 f127"/>
                <a:gd name="f165" fmla="?: f82 f127 f128"/>
                <a:gd name="f166" fmla="?: f83 f125 f126"/>
                <a:gd name="f167" fmla="?: f84 f134 f133"/>
                <a:gd name="f168" fmla="?: f84 f133 f134"/>
                <a:gd name="f169" fmla="?: f85 f132 f131"/>
                <a:gd name="f170" fmla="?: f57 f135 f136"/>
                <a:gd name="f171" fmla="?: f89 f142 f141"/>
                <a:gd name="f172" fmla="?: f89 f141 f142"/>
                <a:gd name="f173" fmla="?: f82 f139 f140"/>
                <a:gd name="f174" fmla="?: f90 f148 f147"/>
                <a:gd name="f175" fmla="?: f90 f147 f148"/>
                <a:gd name="f176" fmla="?: f91 f146 f145"/>
                <a:gd name="f177" fmla="?: f58 f149 f150"/>
                <a:gd name="f178" fmla="?: f58 f111 f112"/>
                <a:gd name="f179" fmla="?: f59 f121 f120"/>
                <a:gd name="f180" fmla="?: f48 f156 f155"/>
                <a:gd name="f181" fmla="?: f72 f158 f159"/>
                <a:gd name="f182" fmla="?: f73 f161 f162"/>
                <a:gd name="f183" fmla="?: f83 f164 f165"/>
                <a:gd name="f184" fmla="?: f85 f168 f167"/>
                <a:gd name="f185" fmla="?: f82 f171 f172"/>
                <a:gd name="f186" fmla="?: f91 f175 f174"/>
              </a:gdLst>
              <a:ahLst>
                <a:ahXY gdRefX="f0" minX="f7" maxX="f8">
                  <a:pos x="f38" y="f39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0" r="f46" b="f47"/>
              <a:pathLst>
                <a:path>
                  <a:moveTo>
                    <a:pt x="f39" y="f41"/>
                  </a:moveTo>
                  <a:arcTo wR="f60" hR="f61" stAng="f152" swAng="f98"/>
                  <a:lnTo>
                    <a:pt x="f46" y="f40"/>
                  </a:lnTo>
                  <a:lnTo>
                    <a:pt x="f46" y="f42"/>
                  </a:lnTo>
                  <a:arcTo wR="f99" hR="f67" stAng="f153" swAng="f154"/>
                  <a:arcTo wR="f104" hR="f60" stAng="f180" swAng="f157"/>
                  <a:lnTo>
                    <a:pt x="f43" y="f52"/>
                  </a:lnTo>
                  <a:arcTo wR="f109" hR="f110" stAng="f181" swAng="f160"/>
                  <a:lnTo>
                    <a:pt x="f40" y="f47"/>
                  </a:lnTo>
                  <a:lnTo>
                    <a:pt x="f40" y="f53"/>
                  </a:lnTo>
                  <a:arcTo wR="f74" hR="f115" stAng="f182" swAng="f118"/>
                  <a:arcTo wR="f67" hR="f119" stAng="f163" swAng="f122"/>
                  <a:close/>
                </a:path>
                <a:path>
                  <a:moveTo>
                    <a:pt x="f42" y="f41"/>
                  </a:moveTo>
                  <a:arcTo wR="f123" hR="f124" stAng="f183" swAng="f166"/>
                  <a:arcTo wR="f129" hR="f130" stAng="f184" swAng="f169"/>
                  <a:arcTo wR="f74" hR="f86" stAng="f170" swAng="f137"/>
                  <a:close/>
                </a:path>
                <a:path>
                  <a:moveTo>
                    <a:pt x="f50" y="f42"/>
                  </a:moveTo>
                  <a:arcTo wR="f138" hR="f123" stAng="f185" swAng="f173"/>
                  <a:arcTo wR="f143" hR="f144" stAng="f186" swAng="f176"/>
                  <a:arcTo wR="f99" hR="f67" stAng="f153" swAng="f154"/>
                  <a:arcTo wR="f104" hR="f60" stAng="f180" swAng="f157"/>
                  <a:arcTo wR="f109" hR="f92" stAng="f177" swAng="f178"/>
                  <a:close/>
                </a:path>
                <a:path>
                  <a:moveTo>
                    <a:pt x="f42" y="f45"/>
                  </a:moveTo>
                  <a:arcTo wR="f67" hR="f95" stAng="f179" swAng="f151"/>
                </a:path>
                <a:path>
                  <a:moveTo>
                    <a:pt x="f50" y="f40"/>
                  </a:moveTo>
                  <a:lnTo>
                    <a:pt x="f46" y="f40"/>
                  </a:lnTo>
                </a:path>
                <a:path>
                  <a:moveTo>
                    <a:pt x="f40" y="f41"/>
                  </a:moveTo>
                  <a:lnTo>
                    <a:pt x="f40" y="f53"/>
                  </a:lnTo>
                </a:path>
              </a:pathLst>
            </a:custGeom>
            <a:solidFill>
              <a:srgbClr val="00AE00">
                <a:alpha val="70000"/>
              </a:srgbClr>
            </a:solidFill>
            <a:ln w="0">
              <a:solidFill>
                <a:srgbClr val="004586"/>
              </a:solidFill>
              <a:prstDash val="solid"/>
            </a:ln>
          </p:spPr>
          <p:txBody>
            <a:bodyPr vert="horz" wrap="none" lIns="90000" tIns="45000" rIns="90000" bIns="45000" anchor="ctr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Sample 2</a:t>
              </a:r>
              <a:endParaRPr lang="en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300" dirty="0" err="1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Fastq</a:t>
              </a:r>
              <a:r>
                <a:rPr lang="en" sz="1300" dirty="0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 file R2</a:t>
              </a:r>
              <a:endParaRPr lang="en-none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9D0A1DE6-3190-DC42-83B4-B7302F6ED3D0}"/>
                </a:ext>
              </a:extLst>
            </p:cNvPr>
            <p:cNvSpPr/>
            <p:nvPr/>
          </p:nvSpPr>
          <p:spPr>
            <a:xfrm>
              <a:off x="4875307" y="5614342"/>
              <a:ext cx="1292748" cy="652435"/>
            </a:xfrm>
            <a:custGeom>
              <a:avLst>
                <a:gd name="f0" fmla="val 27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val 5400"/>
                <a:gd name="f9" fmla="val -2147483647"/>
                <a:gd name="f10" fmla="val 2147483647"/>
                <a:gd name="f11" fmla="abs f4"/>
                <a:gd name="f12" fmla="abs f5"/>
                <a:gd name="f13" fmla="abs f6"/>
                <a:gd name="f14" fmla="pin 0 f0 5400"/>
                <a:gd name="f15" fmla="+- 0 0 f2"/>
                <a:gd name="f16" fmla="?: f11 f4 1"/>
                <a:gd name="f17" fmla="?: f12 f5 1"/>
                <a:gd name="f18" fmla="?: f13 f6 1"/>
                <a:gd name="f19" fmla="val f14"/>
                <a:gd name="f20" fmla="*/ f16 1 21600"/>
                <a:gd name="f21" fmla="*/ f17 1 21600"/>
                <a:gd name="f22" fmla="*/ 21600 f16 1"/>
                <a:gd name="f23" fmla="*/ 21600 f17 1"/>
                <a:gd name="f24" fmla="*/ f19 1 2"/>
                <a:gd name="f25" fmla="*/ f19 2 1"/>
                <a:gd name="f26" fmla="min f21 f20"/>
                <a:gd name="f27" fmla="*/ f22 1 f18"/>
                <a:gd name="f28" fmla="*/ f23 1 f18"/>
                <a:gd name="f29" fmla="+- f19 f24 0"/>
                <a:gd name="f30" fmla="*/ f24 1 2"/>
                <a:gd name="f31" fmla="+- f27 0 f24"/>
                <a:gd name="f32" fmla="+- f27 0 f19"/>
                <a:gd name="f33" fmla="+- f19 f30 0"/>
                <a:gd name="f34" fmla="+- f24 f30 0"/>
                <a:gd name="f35" fmla="+- f28 0 f24"/>
                <a:gd name="f36" fmla="+- f28 0 f19"/>
                <a:gd name="f37" fmla="+- f28 0 f29"/>
                <a:gd name="f38" fmla="*/ f14 f26 1"/>
                <a:gd name="f39" fmla="*/ f7 f26 1"/>
                <a:gd name="f40" fmla="*/ f19 f26 1"/>
                <a:gd name="f41" fmla="*/ f29 f26 1"/>
                <a:gd name="f42" fmla="*/ f24 f26 1"/>
                <a:gd name="f43" fmla="*/ f27 f26 1"/>
                <a:gd name="f44" fmla="*/ f28 f26 1"/>
                <a:gd name="f45" fmla="*/ f25 f26 1"/>
                <a:gd name="f46" fmla="*/ f32 f26 1"/>
                <a:gd name="f47" fmla="*/ f36 f26 1"/>
                <a:gd name="f48" fmla="+- f42 0 f39"/>
                <a:gd name="f49" fmla="+- f40 0 f41"/>
                <a:gd name="f50" fmla="*/ f31 f26 1"/>
                <a:gd name="f51" fmla="+- f39 0 f42"/>
                <a:gd name="f52" fmla="*/ f37 f26 1"/>
                <a:gd name="f53" fmla="*/ f35 f26 1"/>
                <a:gd name="f54" fmla="+- f42 0 f40"/>
                <a:gd name="f55" fmla="*/ f34 f26 1"/>
                <a:gd name="f56" fmla="*/ f33 f26 1"/>
                <a:gd name="f57" fmla="+- f45 0 f41"/>
                <a:gd name="f58" fmla="+- f40 0 f42"/>
                <a:gd name="f59" fmla="+- f41 0 f45"/>
                <a:gd name="f60" fmla="abs f48"/>
                <a:gd name="f61" fmla="abs f49"/>
                <a:gd name="f62" fmla="?: f48 f15 f2"/>
                <a:gd name="f63" fmla="?: f48 f2 f15"/>
                <a:gd name="f64" fmla="?: f49 0 f1"/>
                <a:gd name="f65" fmla="?: f49 f1 0"/>
                <a:gd name="f66" fmla="+- f50 0 f46"/>
                <a:gd name="f67" fmla="abs f51"/>
                <a:gd name="f68" fmla="?: f51 0 f1"/>
                <a:gd name="f69" fmla="?: f51 f1 0"/>
                <a:gd name="f70" fmla="+- f43 0 f50"/>
                <a:gd name="f71" fmla="+- f50 0 f43"/>
                <a:gd name="f72" fmla="+- f47 0 f52"/>
                <a:gd name="f73" fmla="+- f44 0 f53"/>
                <a:gd name="f74" fmla="abs f54"/>
                <a:gd name="f75" fmla="?: f54 f15 f2"/>
                <a:gd name="f76" fmla="?: f54 f2 f15"/>
                <a:gd name="f77" fmla="+- f53 0 f44"/>
                <a:gd name="f78" fmla="?: f51 f15 f2"/>
                <a:gd name="f79" fmla="?: f51 f2 f15"/>
                <a:gd name="f80" fmla="?: f51 f3 f2"/>
                <a:gd name="f81" fmla="?: f51 f2 f3"/>
                <a:gd name="f82" fmla="+- f55 0 f42"/>
                <a:gd name="f83" fmla="+- f56 0 f41"/>
                <a:gd name="f84" fmla="+- f40 0 f55"/>
                <a:gd name="f85" fmla="+- f41 0 f56"/>
                <a:gd name="f86" fmla="abs f57"/>
                <a:gd name="f87" fmla="?: f57 0 f1"/>
                <a:gd name="f88" fmla="?: f57 f1 0"/>
                <a:gd name="f89" fmla="+- f46 0 f50"/>
                <a:gd name="f90" fmla="+- f46 0 f46"/>
                <a:gd name="f91" fmla="+- f42 0 f55"/>
                <a:gd name="f92" fmla="abs f58"/>
                <a:gd name="f93" fmla="?: f58 0 f1"/>
                <a:gd name="f94" fmla="?: f58 f1 0"/>
                <a:gd name="f95" fmla="abs f59"/>
                <a:gd name="f96" fmla="?: f48 f65 f64"/>
                <a:gd name="f97" fmla="?: f48 f64 f65"/>
                <a:gd name="f98" fmla="?: f49 f62 f63"/>
                <a:gd name="f99" fmla="abs f66"/>
                <a:gd name="f100" fmla="?: f66 f15 f2"/>
                <a:gd name="f101" fmla="?: f66 f2 f15"/>
                <a:gd name="f102" fmla="?: f66 f69 f68"/>
                <a:gd name="f103" fmla="?: f66 f68 f69"/>
                <a:gd name="f104" fmla="abs f70"/>
                <a:gd name="f105" fmla="?: f70 f15 f2"/>
                <a:gd name="f106" fmla="?: f70 f2 f15"/>
                <a:gd name="f107" fmla="?: f70 f3 f2"/>
                <a:gd name="f108" fmla="?: f70 f2 f3"/>
                <a:gd name="f109" fmla="abs f71"/>
                <a:gd name="f110" fmla="abs f72"/>
                <a:gd name="f111" fmla="?: f71 f15 f2"/>
                <a:gd name="f112" fmla="?: f71 f2 f15"/>
                <a:gd name="f113" fmla="?: f72 0 f1"/>
                <a:gd name="f114" fmla="?: f72 f1 0"/>
                <a:gd name="f115" fmla="abs f73"/>
                <a:gd name="f116" fmla="?: f73 0 f1"/>
                <a:gd name="f117" fmla="?: f73 f1 0"/>
                <a:gd name="f118" fmla="?: f73 f75 f76"/>
                <a:gd name="f119" fmla="abs f77"/>
                <a:gd name="f120" fmla="?: f51 f81 f80"/>
                <a:gd name="f121" fmla="?: f51 f80 f81"/>
                <a:gd name="f122" fmla="?: f77 f79 f78"/>
                <a:gd name="f123" fmla="abs f82"/>
                <a:gd name="f124" fmla="abs f83"/>
                <a:gd name="f125" fmla="?: f82 f15 f2"/>
                <a:gd name="f126" fmla="?: f82 f2 f15"/>
                <a:gd name="f127" fmla="?: f83 0 f1"/>
                <a:gd name="f128" fmla="?: f83 f1 0"/>
                <a:gd name="f129" fmla="abs f84"/>
                <a:gd name="f130" fmla="abs f85"/>
                <a:gd name="f131" fmla="?: f84 f15 f2"/>
                <a:gd name="f132" fmla="?: f84 f2 f15"/>
                <a:gd name="f133" fmla="?: f84 f3 f2"/>
                <a:gd name="f134" fmla="?: f84 f2 f3"/>
                <a:gd name="f135" fmla="?: f54 f88 f87"/>
                <a:gd name="f136" fmla="?: f54 f87 f88"/>
                <a:gd name="f137" fmla="?: f57 f75 f76"/>
                <a:gd name="f138" fmla="abs f89"/>
                <a:gd name="f139" fmla="?: f89 f15 f2"/>
                <a:gd name="f140" fmla="?: f89 f2 f15"/>
                <a:gd name="f141" fmla="?: f82 0 f1"/>
                <a:gd name="f142" fmla="?: f82 f1 0"/>
                <a:gd name="f143" fmla="abs f90"/>
                <a:gd name="f144" fmla="abs f91"/>
                <a:gd name="f145" fmla="?: f90 f15 f2"/>
                <a:gd name="f146" fmla="?: f90 f2 f15"/>
                <a:gd name="f147" fmla="?: f90 f3 f2"/>
                <a:gd name="f148" fmla="?: f90 f2 f3"/>
                <a:gd name="f149" fmla="?: f71 f94 f93"/>
                <a:gd name="f150" fmla="?: f71 f93 f94"/>
                <a:gd name="f151" fmla="?: f59 f79 f78"/>
                <a:gd name="f152" fmla="?: f49 f96 f97"/>
                <a:gd name="f153" fmla="?: f51 f102 f103"/>
                <a:gd name="f154" fmla="?: f51 f100 f101"/>
                <a:gd name="f155" fmla="?: f70 f108 f107"/>
                <a:gd name="f156" fmla="?: f70 f107 f108"/>
                <a:gd name="f157" fmla="?: f48 f106 f105"/>
                <a:gd name="f158" fmla="?: f71 f114 f113"/>
                <a:gd name="f159" fmla="?: f71 f113 f114"/>
                <a:gd name="f160" fmla="?: f72 f111 f112"/>
                <a:gd name="f161" fmla="?: f54 f117 f116"/>
                <a:gd name="f162" fmla="?: f54 f116 f117"/>
                <a:gd name="f163" fmla="?: f77 f121 f120"/>
                <a:gd name="f164" fmla="?: f82 f128 f127"/>
                <a:gd name="f165" fmla="?: f82 f127 f128"/>
                <a:gd name="f166" fmla="?: f83 f125 f126"/>
                <a:gd name="f167" fmla="?: f84 f134 f133"/>
                <a:gd name="f168" fmla="?: f84 f133 f134"/>
                <a:gd name="f169" fmla="?: f85 f132 f131"/>
                <a:gd name="f170" fmla="?: f57 f135 f136"/>
                <a:gd name="f171" fmla="?: f89 f142 f141"/>
                <a:gd name="f172" fmla="?: f89 f141 f142"/>
                <a:gd name="f173" fmla="?: f82 f139 f140"/>
                <a:gd name="f174" fmla="?: f90 f148 f147"/>
                <a:gd name="f175" fmla="?: f90 f147 f148"/>
                <a:gd name="f176" fmla="?: f91 f146 f145"/>
                <a:gd name="f177" fmla="?: f58 f149 f150"/>
                <a:gd name="f178" fmla="?: f58 f111 f112"/>
                <a:gd name="f179" fmla="?: f59 f121 f120"/>
                <a:gd name="f180" fmla="?: f48 f156 f155"/>
                <a:gd name="f181" fmla="?: f72 f158 f159"/>
                <a:gd name="f182" fmla="?: f73 f161 f162"/>
                <a:gd name="f183" fmla="?: f83 f164 f165"/>
                <a:gd name="f184" fmla="?: f85 f168 f167"/>
                <a:gd name="f185" fmla="?: f82 f171 f172"/>
                <a:gd name="f186" fmla="?: f91 f175 f174"/>
              </a:gdLst>
              <a:ahLst>
                <a:ahXY gdRefX="f0" minX="f7" maxX="f8">
                  <a:pos x="f38" y="f39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0" r="f46" b="f47"/>
              <a:pathLst>
                <a:path>
                  <a:moveTo>
                    <a:pt x="f39" y="f41"/>
                  </a:moveTo>
                  <a:arcTo wR="f60" hR="f61" stAng="f152" swAng="f98"/>
                  <a:lnTo>
                    <a:pt x="f46" y="f40"/>
                  </a:lnTo>
                  <a:lnTo>
                    <a:pt x="f46" y="f42"/>
                  </a:lnTo>
                  <a:arcTo wR="f99" hR="f67" stAng="f153" swAng="f154"/>
                  <a:arcTo wR="f104" hR="f60" stAng="f180" swAng="f157"/>
                  <a:lnTo>
                    <a:pt x="f43" y="f52"/>
                  </a:lnTo>
                  <a:arcTo wR="f109" hR="f110" stAng="f181" swAng="f160"/>
                  <a:lnTo>
                    <a:pt x="f40" y="f47"/>
                  </a:lnTo>
                  <a:lnTo>
                    <a:pt x="f40" y="f53"/>
                  </a:lnTo>
                  <a:arcTo wR="f74" hR="f115" stAng="f182" swAng="f118"/>
                  <a:arcTo wR="f67" hR="f119" stAng="f163" swAng="f122"/>
                  <a:close/>
                </a:path>
                <a:path>
                  <a:moveTo>
                    <a:pt x="f42" y="f41"/>
                  </a:moveTo>
                  <a:arcTo wR="f123" hR="f124" stAng="f183" swAng="f166"/>
                  <a:arcTo wR="f129" hR="f130" stAng="f184" swAng="f169"/>
                  <a:arcTo wR="f74" hR="f86" stAng="f170" swAng="f137"/>
                  <a:close/>
                </a:path>
                <a:path>
                  <a:moveTo>
                    <a:pt x="f50" y="f42"/>
                  </a:moveTo>
                  <a:arcTo wR="f138" hR="f123" stAng="f185" swAng="f173"/>
                  <a:arcTo wR="f143" hR="f144" stAng="f186" swAng="f176"/>
                  <a:arcTo wR="f99" hR="f67" stAng="f153" swAng="f154"/>
                  <a:arcTo wR="f104" hR="f60" stAng="f180" swAng="f157"/>
                  <a:arcTo wR="f109" hR="f92" stAng="f177" swAng="f178"/>
                  <a:close/>
                </a:path>
                <a:path>
                  <a:moveTo>
                    <a:pt x="f42" y="f45"/>
                  </a:moveTo>
                  <a:arcTo wR="f67" hR="f95" stAng="f179" swAng="f151"/>
                </a:path>
                <a:path>
                  <a:moveTo>
                    <a:pt x="f50" y="f40"/>
                  </a:moveTo>
                  <a:lnTo>
                    <a:pt x="f46" y="f40"/>
                  </a:lnTo>
                </a:path>
                <a:path>
                  <a:moveTo>
                    <a:pt x="f40" y="f41"/>
                  </a:moveTo>
                  <a:lnTo>
                    <a:pt x="f40" y="f53"/>
                  </a:lnTo>
                </a:path>
              </a:pathLst>
            </a:custGeom>
            <a:solidFill>
              <a:srgbClr val="FF950E">
                <a:alpha val="70000"/>
              </a:srgbClr>
            </a:solidFill>
            <a:ln w="0">
              <a:solidFill>
                <a:srgbClr val="004586"/>
              </a:solidFill>
              <a:prstDash val="solid"/>
            </a:ln>
          </p:spPr>
          <p:txBody>
            <a:bodyPr vert="horz" wrap="none" lIns="90000" tIns="45000" rIns="90000" bIns="45000" anchor="ctr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Sample 3</a:t>
              </a:r>
              <a:endParaRPr lang="en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300" dirty="0" err="1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Fastq</a:t>
              </a:r>
              <a:r>
                <a:rPr lang="en" sz="1300" dirty="0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 file R2</a:t>
              </a:r>
              <a:endParaRPr lang="en-none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46A145C2-7537-A04D-8814-2B085148F02E}"/>
                </a:ext>
              </a:extLst>
            </p:cNvPr>
            <p:cNvSpPr/>
            <p:nvPr/>
          </p:nvSpPr>
          <p:spPr>
            <a:xfrm>
              <a:off x="6606546" y="5614342"/>
              <a:ext cx="1292748" cy="652435"/>
            </a:xfrm>
            <a:custGeom>
              <a:avLst>
                <a:gd name="f0" fmla="val 27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val 5400"/>
                <a:gd name="f9" fmla="val -2147483647"/>
                <a:gd name="f10" fmla="val 2147483647"/>
                <a:gd name="f11" fmla="abs f4"/>
                <a:gd name="f12" fmla="abs f5"/>
                <a:gd name="f13" fmla="abs f6"/>
                <a:gd name="f14" fmla="pin 0 f0 5400"/>
                <a:gd name="f15" fmla="+- 0 0 f2"/>
                <a:gd name="f16" fmla="?: f11 f4 1"/>
                <a:gd name="f17" fmla="?: f12 f5 1"/>
                <a:gd name="f18" fmla="?: f13 f6 1"/>
                <a:gd name="f19" fmla="val f14"/>
                <a:gd name="f20" fmla="*/ f16 1 21600"/>
                <a:gd name="f21" fmla="*/ f17 1 21600"/>
                <a:gd name="f22" fmla="*/ 21600 f16 1"/>
                <a:gd name="f23" fmla="*/ 21600 f17 1"/>
                <a:gd name="f24" fmla="*/ f19 1 2"/>
                <a:gd name="f25" fmla="*/ f19 2 1"/>
                <a:gd name="f26" fmla="min f21 f20"/>
                <a:gd name="f27" fmla="*/ f22 1 f18"/>
                <a:gd name="f28" fmla="*/ f23 1 f18"/>
                <a:gd name="f29" fmla="+- f19 f24 0"/>
                <a:gd name="f30" fmla="*/ f24 1 2"/>
                <a:gd name="f31" fmla="+- f27 0 f24"/>
                <a:gd name="f32" fmla="+- f27 0 f19"/>
                <a:gd name="f33" fmla="+- f19 f30 0"/>
                <a:gd name="f34" fmla="+- f24 f30 0"/>
                <a:gd name="f35" fmla="+- f28 0 f24"/>
                <a:gd name="f36" fmla="+- f28 0 f19"/>
                <a:gd name="f37" fmla="+- f28 0 f29"/>
                <a:gd name="f38" fmla="*/ f14 f26 1"/>
                <a:gd name="f39" fmla="*/ f7 f26 1"/>
                <a:gd name="f40" fmla="*/ f19 f26 1"/>
                <a:gd name="f41" fmla="*/ f29 f26 1"/>
                <a:gd name="f42" fmla="*/ f24 f26 1"/>
                <a:gd name="f43" fmla="*/ f27 f26 1"/>
                <a:gd name="f44" fmla="*/ f28 f26 1"/>
                <a:gd name="f45" fmla="*/ f25 f26 1"/>
                <a:gd name="f46" fmla="*/ f32 f26 1"/>
                <a:gd name="f47" fmla="*/ f36 f26 1"/>
                <a:gd name="f48" fmla="+- f42 0 f39"/>
                <a:gd name="f49" fmla="+- f40 0 f41"/>
                <a:gd name="f50" fmla="*/ f31 f26 1"/>
                <a:gd name="f51" fmla="+- f39 0 f42"/>
                <a:gd name="f52" fmla="*/ f37 f26 1"/>
                <a:gd name="f53" fmla="*/ f35 f26 1"/>
                <a:gd name="f54" fmla="+- f42 0 f40"/>
                <a:gd name="f55" fmla="*/ f34 f26 1"/>
                <a:gd name="f56" fmla="*/ f33 f26 1"/>
                <a:gd name="f57" fmla="+- f45 0 f41"/>
                <a:gd name="f58" fmla="+- f40 0 f42"/>
                <a:gd name="f59" fmla="+- f41 0 f45"/>
                <a:gd name="f60" fmla="abs f48"/>
                <a:gd name="f61" fmla="abs f49"/>
                <a:gd name="f62" fmla="?: f48 f15 f2"/>
                <a:gd name="f63" fmla="?: f48 f2 f15"/>
                <a:gd name="f64" fmla="?: f49 0 f1"/>
                <a:gd name="f65" fmla="?: f49 f1 0"/>
                <a:gd name="f66" fmla="+- f50 0 f46"/>
                <a:gd name="f67" fmla="abs f51"/>
                <a:gd name="f68" fmla="?: f51 0 f1"/>
                <a:gd name="f69" fmla="?: f51 f1 0"/>
                <a:gd name="f70" fmla="+- f43 0 f50"/>
                <a:gd name="f71" fmla="+- f50 0 f43"/>
                <a:gd name="f72" fmla="+- f47 0 f52"/>
                <a:gd name="f73" fmla="+- f44 0 f53"/>
                <a:gd name="f74" fmla="abs f54"/>
                <a:gd name="f75" fmla="?: f54 f15 f2"/>
                <a:gd name="f76" fmla="?: f54 f2 f15"/>
                <a:gd name="f77" fmla="+- f53 0 f44"/>
                <a:gd name="f78" fmla="?: f51 f15 f2"/>
                <a:gd name="f79" fmla="?: f51 f2 f15"/>
                <a:gd name="f80" fmla="?: f51 f3 f2"/>
                <a:gd name="f81" fmla="?: f51 f2 f3"/>
                <a:gd name="f82" fmla="+- f55 0 f42"/>
                <a:gd name="f83" fmla="+- f56 0 f41"/>
                <a:gd name="f84" fmla="+- f40 0 f55"/>
                <a:gd name="f85" fmla="+- f41 0 f56"/>
                <a:gd name="f86" fmla="abs f57"/>
                <a:gd name="f87" fmla="?: f57 0 f1"/>
                <a:gd name="f88" fmla="?: f57 f1 0"/>
                <a:gd name="f89" fmla="+- f46 0 f50"/>
                <a:gd name="f90" fmla="+- f46 0 f46"/>
                <a:gd name="f91" fmla="+- f42 0 f55"/>
                <a:gd name="f92" fmla="abs f58"/>
                <a:gd name="f93" fmla="?: f58 0 f1"/>
                <a:gd name="f94" fmla="?: f58 f1 0"/>
                <a:gd name="f95" fmla="abs f59"/>
                <a:gd name="f96" fmla="?: f48 f65 f64"/>
                <a:gd name="f97" fmla="?: f48 f64 f65"/>
                <a:gd name="f98" fmla="?: f49 f62 f63"/>
                <a:gd name="f99" fmla="abs f66"/>
                <a:gd name="f100" fmla="?: f66 f15 f2"/>
                <a:gd name="f101" fmla="?: f66 f2 f15"/>
                <a:gd name="f102" fmla="?: f66 f69 f68"/>
                <a:gd name="f103" fmla="?: f66 f68 f69"/>
                <a:gd name="f104" fmla="abs f70"/>
                <a:gd name="f105" fmla="?: f70 f15 f2"/>
                <a:gd name="f106" fmla="?: f70 f2 f15"/>
                <a:gd name="f107" fmla="?: f70 f3 f2"/>
                <a:gd name="f108" fmla="?: f70 f2 f3"/>
                <a:gd name="f109" fmla="abs f71"/>
                <a:gd name="f110" fmla="abs f72"/>
                <a:gd name="f111" fmla="?: f71 f15 f2"/>
                <a:gd name="f112" fmla="?: f71 f2 f15"/>
                <a:gd name="f113" fmla="?: f72 0 f1"/>
                <a:gd name="f114" fmla="?: f72 f1 0"/>
                <a:gd name="f115" fmla="abs f73"/>
                <a:gd name="f116" fmla="?: f73 0 f1"/>
                <a:gd name="f117" fmla="?: f73 f1 0"/>
                <a:gd name="f118" fmla="?: f73 f75 f76"/>
                <a:gd name="f119" fmla="abs f77"/>
                <a:gd name="f120" fmla="?: f51 f81 f80"/>
                <a:gd name="f121" fmla="?: f51 f80 f81"/>
                <a:gd name="f122" fmla="?: f77 f79 f78"/>
                <a:gd name="f123" fmla="abs f82"/>
                <a:gd name="f124" fmla="abs f83"/>
                <a:gd name="f125" fmla="?: f82 f15 f2"/>
                <a:gd name="f126" fmla="?: f82 f2 f15"/>
                <a:gd name="f127" fmla="?: f83 0 f1"/>
                <a:gd name="f128" fmla="?: f83 f1 0"/>
                <a:gd name="f129" fmla="abs f84"/>
                <a:gd name="f130" fmla="abs f85"/>
                <a:gd name="f131" fmla="?: f84 f15 f2"/>
                <a:gd name="f132" fmla="?: f84 f2 f15"/>
                <a:gd name="f133" fmla="?: f84 f3 f2"/>
                <a:gd name="f134" fmla="?: f84 f2 f3"/>
                <a:gd name="f135" fmla="?: f54 f88 f87"/>
                <a:gd name="f136" fmla="?: f54 f87 f88"/>
                <a:gd name="f137" fmla="?: f57 f75 f76"/>
                <a:gd name="f138" fmla="abs f89"/>
                <a:gd name="f139" fmla="?: f89 f15 f2"/>
                <a:gd name="f140" fmla="?: f89 f2 f15"/>
                <a:gd name="f141" fmla="?: f82 0 f1"/>
                <a:gd name="f142" fmla="?: f82 f1 0"/>
                <a:gd name="f143" fmla="abs f90"/>
                <a:gd name="f144" fmla="abs f91"/>
                <a:gd name="f145" fmla="?: f90 f15 f2"/>
                <a:gd name="f146" fmla="?: f90 f2 f15"/>
                <a:gd name="f147" fmla="?: f90 f3 f2"/>
                <a:gd name="f148" fmla="?: f90 f2 f3"/>
                <a:gd name="f149" fmla="?: f71 f94 f93"/>
                <a:gd name="f150" fmla="?: f71 f93 f94"/>
                <a:gd name="f151" fmla="?: f59 f79 f78"/>
                <a:gd name="f152" fmla="?: f49 f96 f97"/>
                <a:gd name="f153" fmla="?: f51 f102 f103"/>
                <a:gd name="f154" fmla="?: f51 f100 f101"/>
                <a:gd name="f155" fmla="?: f70 f108 f107"/>
                <a:gd name="f156" fmla="?: f70 f107 f108"/>
                <a:gd name="f157" fmla="?: f48 f106 f105"/>
                <a:gd name="f158" fmla="?: f71 f114 f113"/>
                <a:gd name="f159" fmla="?: f71 f113 f114"/>
                <a:gd name="f160" fmla="?: f72 f111 f112"/>
                <a:gd name="f161" fmla="?: f54 f117 f116"/>
                <a:gd name="f162" fmla="?: f54 f116 f117"/>
                <a:gd name="f163" fmla="?: f77 f121 f120"/>
                <a:gd name="f164" fmla="?: f82 f128 f127"/>
                <a:gd name="f165" fmla="?: f82 f127 f128"/>
                <a:gd name="f166" fmla="?: f83 f125 f126"/>
                <a:gd name="f167" fmla="?: f84 f134 f133"/>
                <a:gd name="f168" fmla="?: f84 f133 f134"/>
                <a:gd name="f169" fmla="?: f85 f132 f131"/>
                <a:gd name="f170" fmla="?: f57 f135 f136"/>
                <a:gd name="f171" fmla="?: f89 f142 f141"/>
                <a:gd name="f172" fmla="?: f89 f141 f142"/>
                <a:gd name="f173" fmla="?: f82 f139 f140"/>
                <a:gd name="f174" fmla="?: f90 f148 f147"/>
                <a:gd name="f175" fmla="?: f90 f147 f148"/>
                <a:gd name="f176" fmla="?: f91 f146 f145"/>
                <a:gd name="f177" fmla="?: f58 f149 f150"/>
                <a:gd name="f178" fmla="?: f58 f111 f112"/>
                <a:gd name="f179" fmla="?: f59 f121 f120"/>
                <a:gd name="f180" fmla="?: f48 f156 f155"/>
                <a:gd name="f181" fmla="?: f72 f158 f159"/>
                <a:gd name="f182" fmla="?: f73 f161 f162"/>
                <a:gd name="f183" fmla="?: f83 f164 f165"/>
                <a:gd name="f184" fmla="?: f85 f168 f167"/>
                <a:gd name="f185" fmla="?: f82 f171 f172"/>
                <a:gd name="f186" fmla="?: f91 f175 f174"/>
              </a:gdLst>
              <a:ahLst>
                <a:ahXY gdRefX="f0" minX="f7" maxX="f8">
                  <a:pos x="f38" y="f39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0" r="f46" b="f47"/>
              <a:pathLst>
                <a:path>
                  <a:moveTo>
                    <a:pt x="f39" y="f41"/>
                  </a:moveTo>
                  <a:arcTo wR="f60" hR="f61" stAng="f152" swAng="f98"/>
                  <a:lnTo>
                    <a:pt x="f46" y="f40"/>
                  </a:lnTo>
                  <a:lnTo>
                    <a:pt x="f46" y="f42"/>
                  </a:lnTo>
                  <a:arcTo wR="f99" hR="f67" stAng="f153" swAng="f154"/>
                  <a:arcTo wR="f104" hR="f60" stAng="f180" swAng="f157"/>
                  <a:lnTo>
                    <a:pt x="f43" y="f52"/>
                  </a:lnTo>
                  <a:arcTo wR="f109" hR="f110" stAng="f181" swAng="f160"/>
                  <a:lnTo>
                    <a:pt x="f40" y="f47"/>
                  </a:lnTo>
                  <a:lnTo>
                    <a:pt x="f40" y="f53"/>
                  </a:lnTo>
                  <a:arcTo wR="f74" hR="f115" stAng="f182" swAng="f118"/>
                  <a:arcTo wR="f67" hR="f119" stAng="f163" swAng="f122"/>
                  <a:close/>
                </a:path>
                <a:path>
                  <a:moveTo>
                    <a:pt x="f42" y="f41"/>
                  </a:moveTo>
                  <a:arcTo wR="f123" hR="f124" stAng="f183" swAng="f166"/>
                  <a:arcTo wR="f129" hR="f130" stAng="f184" swAng="f169"/>
                  <a:arcTo wR="f74" hR="f86" stAng="f170" swAng="f137"/>
                  <a:close/>
                </a:path>
                <a:path>
                  <a:moveTo>
                    <a:pt x="f50" y="f42"/>
                  </a:moveTo>
                  <a:arcTo wR="f138" hR="f123" stAng="f185" swAng="f173"/>
                  <a:arcTo wR="f143" hR="f144" stAng="f186" swAng="f176"/>
                  <a:arcTo wR="f99" hR="f67" stAng="f153" swAng="f154"/>
                  <a:arcTo wR="f104" hR="f60" stAng="f180" swAng="f157"/>
                  <a:arcTo wR="f109" hR="f92" stAng="f177" swAng="f178"/>
                  <a:close/>
                </a:path>
                <a:path>
                  <a:moveTo>
                    <a:pt x="f42" y="f45"/>
                  </a:moveTo>
                  <a:arcTo wR="f67" hR="f95" stAng="f179" swAng="f151"/>
                </a:path>
                <a:path>
                  <a:moveTo>
                    <a:pt x="f50" y="f40"/>
                  </a:moveTo>
                  <a:lnTo>
                    <a:pt x="f46" y="f40"/>
                  </a:lnTo>
                </a:path>
                <a:path>
                  <a:moveTo>
                    <a:pt x="f40" y="f41"/>
                  </a:moveTo>
                  <a:lnTo>
                    <a:pt x="f40" y="f53"/>
                  </a:lnTo>
                </a:path>
              </a:pathLst>
            </a:custGeom>
            <a:solidFill>
              <a:srgbClr val="00A5FF">
                <a:alpha val="70000"/>
              </a:srgbClr>
            </a:solidFill>
            <a:ln w="0">
              <a:solidFill>
                <a:srgbClr val="004586"/>
              </a:solidFill>
              <a:prstDash val="solid"/>
            </a:ln>
          </p:spPr>
          <p:txBody>
            <a:bodyPr vert="horz" wrap="none" lIns="90000" tIns="45000" rIns="90000" bIns="45000" anchor="ctr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Sample 4</a:t>
              </a:r>
              <a:endParaRPr lang="en" sz="1300" dirty="0"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300" b="0" i="0" u="none" strike="noStrike" baseline="0" dirty="0" err="1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Fastq</a:t>
              </a:r>
              <a:r>
                <a:rPr lang="en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 file R2</a:t>
              </a:r>
              <a:endParaRPr lang="en-none" sz="13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740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6CAE-2AB7-1B43-A62D-7CA3B915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</a:t>
            </a:r>
            <a:r>
              <a:rPr lang="en-US" dirty="0"/>
              <a:t> file format – PE sequencing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685D71-31BF-1C4F-B91C-0B94BB8F3B64}"/>
              </a:ext>
            </a:extLst>
          </p:cNvPr>
          <p:cNvGrpSpPr/>
          <p:nvPr/>
        </p:nvGrpSpPr>
        <p:grpSpPr>
          <a:xfrm>
            <a:off x="252415" y="1557377"/>
            <a:ext cx="8676491" cy="4390474"/>
            <a:chOff x="668594" y="1762264"/>
            <a:chExt cx="8856710" cy="525033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8201E81-2E96-624F-8511-29059EE468EC}"/>
                </a:ext>
              </a:extLst>
            </p:cNvPr>
            <p:cNvSpPr txBox="1"/>
            <p:nvPr/>
          </p:nvSpPr>
          <p:spPr>
            <a:xfrm>
              <a:off x="5213613" y="2206866"/>
              <a:ext cx="4311691" cy="48057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DC230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@HWI-EAS337_4_FC_3038UAAXX:1:2:1069:110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/2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AACGAAGACCGCGTCGTATTGTTCCAAAAGCGAATC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AAAAAAAAAAAAAAAACAAAAAAAAAAAAA&gt;&gt;&gt;&gt;&gt;&lt;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0000FF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0000FF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@HWI-EAS337_4_FC_3038UAAXX:1:2:161:1891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/2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CAATATTTTACGTTGCTAATGACAGTGAACAGACTT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AAAAA&gt;;AA6AAAA?AAAA?A&amp;AAA&lt;?;AA&gt;&lt;&lt;5;&lt;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00AE00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00AE0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@HWI-EAS337_4_FC_3038UAAXX:1:2:1041:124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/2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CCGGAATTAAAGTCACCGTTGAGCATCCGGATAAAC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AAAA;AAAAAAAAAAA?AAA=A?AAAAAAA6=&gt;=&gt;&lt;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FFD320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FFD32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@HWI-EAS337_4_FC_3038UAAXX:1:2:1114:113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/2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CCGAAACAGACGCCCAGCACCCGATCGGTGCCTGAC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AAAAAA&gt;AAAAAAAAAAAAAAAAAAAAA(A==6=6&lt;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FF00FF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...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7923EB-B4BF-2D49-B6B1-15EDCC9C9FB4}"/>
                </a:ext>
              </a:extLst>
            </p:cNvPr>
            <p:cNvSpPr txBox="1"/>
            <p:nvPr/>
          </p:nvSpPr>
          <p:spPr>
            <a:xfrm>
              <a:off x="668594" y="2206866"/>
              <a:ext cx="4311691" cy="48057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DC230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@HWI-EAS337_4_FC_3038UAAXX:1:2:1069:110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/1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GATCGCCATCCAGAAATCGGTGGCTTGCTCACTTTC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A&gt;AAAAAAAAAAAAAAAAAAAA&gt;&gt;AA*:A&gt;A:AAA3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0000FF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0000FF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@HWI-EAS337_4_FC_3038UAAXX:1:2:161:1891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/1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GAACTGTTGCTGGAAGACTACAAAGCCTCCCTGAAA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A?A4?A&gt;A&gt;&gt;A?&lt;A&gt;AA?AA=????;??6?????=&lt;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00AE00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00AE0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@HWI-EAS337_4_FC_3038UAAXX:1:2:1041:124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/1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GGTGATTTCAGCCAACAGGCCAGATTGAGCGTAGCC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A:AAAAAAAAAAAAA=AAA=AAAAAAAA&lt;AA=AA9=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FFD320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FFD320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@HWI-EAS337_4_FC_3038UAAXX:1:2:1114:113</a:t>
              </a:r>
              <a:r>
                <a:rPr lang="en-US" sz="1200" b="1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/1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GCTTTGTTCGTGAAGCGTTATCGCTGGTGACATGGG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+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AAAAA?AAAAA?AA?A?AAAA&gt;&gt;AA&gt;A:A&gt;&gt;7A&gt;&gt;A</a:t>
              </a: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2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endParaRPr>
            </a:p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2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DejaVu Sans Mono" pitchFamily="49"/>
                  <a:ea typeface="WenQuanYi Micro Hei" pitchFamily="2"/>
                  <a:cs typeface="Lohit Hindi" pitchFamily="2"/>
                </a:rPr>
                <a:t>...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03EE05-C192-2B48-9D51-D5CEE4D25D8D}"/>
                </a:ext>
              </a:extLst>
            </p:cNvPr>
            <p:cNvSpPr txBox="1"/>
            <p:nvPr/>
          </p:nvSpPr>
          <p:spPr>
            <a:xfrm>
              <a:off x="2457723" y="1762264"/>
              <a:ext cx="926064" cy="356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8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A6DC72-F7F9-9742-954B-B560350B2458}"/>
                </a:ext>
              </a:extLst>
            </p:cNvPr>
            <p:cNvSpPr txBox="1"/>
            <p:nvPr/>
          </p:nvSpPr>
          <p:spPr>
            <a:xfrm>
              <a:off x="6935062" y="1762264"/>
              <a:ext cx="926064" cy="356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8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2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D021ACFA-6171-3142-BDA6-01AC6FB5A409}"/>
              </a:ext>
            </a:extLst>
          </p:cNvPr>
          <p:cNvSpPr/>
          <p:nvPr/>
        </p:nvSpPr>
        <p:spPr>
          <a:xfrm>
            <a:off x="195488" y="2860962"/>
            <a:ext cx="8920065" cy="867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309BE5-9E41-D24E-8DF6-C0101ADC3CA4}"/>
              </a:ext>
            </a:extLst>
          </p:cNvPr>
          <p:cNvSpPr/>
          <p:nvPr/>
        </p:nvSpPr>
        <p:spPr>
          <a:xfrm>
            <a:off x="223935" y="3802519"/>
            <a:ext cx="8920065" cy="867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431106-EC16-4F45-AFF3-BC7CC677ABA0}"/>
              </a:ext>
            </a:extLst>
          </p:cNvPr>
          <p:cNvSpPr/>
          <p:nvPr/>
        </p:nvSpPr>
        <p:spPr>
          <a:xfrm>
            <a:off x="197324" y="4707171"/>
            <a:ext cx="8920065" cy="1240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5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6CAE-2AB7-1B43-A62D-7CA3B915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Demultiplexing statistics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DF13EAC-C277-DB4F-9AB0-1D253DC398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846841"/>
              </p:ext>
            </p:extLst>
          </p:nvPr>
        </p:nvGraphicFramePr>
        <p:xfrm>
          <a:off x="304798" y="1518960"/>
          <a:ext cx="8462012" cy="1020048"/>
        </p:xfrm>
        <a:graphic>
          <a:graphicData uri="http://schemas.openxmlformats.org/drawingml/2006/table">
            <a:tbl>
              <a:tblPr/>
              <a:tblGrid>
                <a:gridCol w="286791">
                  <a:extLst>
                    <a:ext uri="{9D8B030D-6E8A-4147-A177-3AD203B41FA5}">
                      <a16:colId xmlns:a16="http://schemas.microsoft.com/office/drawing/2014/main" val="423877484"/>
                    </a:ext>
                  </a:extLst>
                </a:gridCol>
                <a:gridCol w="435189">
                  <a:extLst>
                    <a:ext uri="{9D8B030D-6E8A-4147-A177-3AD203B41FA5}">
                      <a16:colId xmlns:a16="http://schemas.microsoft.com/office/drawing/2014/main" val="1845970846"/>
                    </a:ext>
                  </a:extLst>
                </a:gridCol>
                <a:gridCol w="255111">
                  <a:extLst>
                    <a:ext uri="{9D8B030D-6E8A-4147-A177-3AD203B41FA5}">
                      <a16:colId xmlns:a16="http://schemas.microsoft.com/office/drawing/2014/main" val="2360950689"/>
                    </a:ext>
                  </a:extLst>
                </a:gridCol>
                <a:gridCol w="220096">
                  <a:extLst>
                    <a:ext uri="{9D8B030D-6E8A-4147-A177-3AD203B41FA5}">
                      <a16:colId xmlns:a16="http://schemas.microsoft.com/office/drawing/2014/main" val="2833854540"/>
                    </a:ext>
                  </a:extLst>
                </a:gridCol>
                <a:gridCol w="435189">
                  <a:extLst>
                    <a:ext uri="{9D8B030D-6E8A-4147-A177-3AD203B41FA5}">
                      <a16:colId xmlns:a16="http://schemas.microsoft.com/office/drawing/2014/main" val="1891052988"/>
                    </a:ext>
                  </a:extLst>
                </a:gridCol>
                <a:gridCol w="520226">
                  <a:extLst>
                    <a:ext uri="{9D8B030D-6E8A-4147-A177-3AD203B41FA5}">
                      <a16:colId xmlns:a16="http://schemas.microsoft.com/office/drawing/2014/main" val="3748357702"/>
                    </a:ext>
                  </a:extLst>
                </a:gridCol>
                <a:gridCol w="860375">
                  <a:extLst>
                    <a:ext uri="{9D8B030D-6E8A-4147-A177-3AD203B41FA5}">
                      <a16:colId xmlns:a16="http://schemas.microsoft.com/office/drawing/2014/main" val="1594556426"/>
                    </a:ext>
                  </a:extLst>
                </a:gridCol>
                <a:gridCol w="406843">
                  <a:extLst>
                    <a:ext uri="{9D8B030D-6E8A-4147-A177-3AD203B41FA5}">
                      <a16:colId xmlns:a16="http://schemas.microsoft.com/office/drawing/2014/main" val="918419579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4038929655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3740860513"/>
                    </a:ext>
                  </a:extLst>
                </a:gridCol>
                <a:gridCol w="386835">
                  <a:extLst>
                    <a:ext uri="{9D8B030D-6E8A-4147-A177-3AD203B41FA5}">
                      <a16:colId xmlns:a16="http://schemas.microsoft.com/office/drawing/2014/main" val="1219609596"/>
                    </a:ext>
                  </a:extLst>
                </a:gridCol>
                <a:gridCol w="366825">
                  <a:extLst>
                    <a:ext uri="{9D8B030D-6E8A-4147-A177-3AD203B41FA5}">
                      <a16:colId xmlns:a16="http://schemas.microsoft.com/office/drawing/2014/main" val="3145993174"/>
                    </a:ext>
                  </a:extLst>
                </a:gridCol>
                <a:gridCol w="360157">
                  <a:extLst>
                    <a:ext uri="{9D8B030D-6E8A-4147-A177-3AD203B41FA5}">
                      <a16:colId xmlns:a16="http://schemas.microsoft.com/office/drawing/2014/main" val="2845696376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1653728226"/>
                    </a:ext>
                  </a:extLst>
                </a:gridCol>
                <a:gridCol w="506887">
                  <a:extLst>
                    <a:ext uri="{9D8B030D-6E8A-4147-A177-3AD203B41FA5}">
                      <a16:colId xmlns:a16="http://schemas.microsoft.com/office/drawing/2014/main" val="711125785"/>
                    </a:ext>
                  </a:extLst>
                </a:gridCol>
                <a:gridCol w="506887">
                  <a:extLst>
                    <a:ext uri="{9D8B030D-6E8A-4147-A177-3AD203B41FA5}">
                      <a16:colId xmlns:a16="http://schemas.microsoft.com/office/drawing/2014/main" val="1848333042"/>
                    </a:ext>
                  </a:extLst>
                </a:gridCol>
                <a:gridCol w="546905">
                  <a:extLst>
                    <a:ext uri="{9D8B030D-6E8A-4147-A177-3AD203B41FA5}">
                      <a16:colId xmlns:a16="http://schemas.microsoft.com/office/drawing/2014/main" val="1059643052"/>
                    </a:ext>
                  </a:extLst>
                </a:gridCol>
                <a:gridCol w="280122">
                  <a:extLst>
                    <a:ext uri="{9D8B030D-6E8A-4147-A177-3AD203B41FA5}">
                      <a16:colId xmlns:a16="http://schemas.microsoft.com/office/drawing/2014/main" val="2020486050"/>
                    </a:ext>
                  </a:extLst>
                </a:gridCol>
                <a:gridCol w="406843">
                  <a:extLst>
                    <a:ext uri="{9D8B030D-6E8A-4147-A177-3AD203B41FA5}">
                      <a16:colId xmlns:a16="http://schemas.microsoft.com/office/drawing/2014/main" val="442290168"/>
                    </a:ext>
                  </a:extLst>
                </a:gridCol>
                <a:gridCol w="340148">
                  <a:extLst>
                    <a:ext uri="{9D8B030D-6E8A-4147-A177-3AD203B41FA5}">
                      <a16:colId xmlns:a16="http://schemas.microsoft.com/office/drawing/2014/main" val="2222107257"/>
                    </a:ext>
                  </a:extLst>
                </a:gridCol>
              </a:tblGrid>
              <a:tr h="32342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RUN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MACHINE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FLOWCELL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LANE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CLUSTER.COUNT.SUM.LANE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YIELD.Q30.SUM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QSUM.SUM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BASECALL.QUAL.AVG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BASECALL.QUAL.ABOVE30.PERC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620695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CGCATGAT+TCAGGCTT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1,121,511,878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1,076,542,969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42,813,220,820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32391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CTGAAGCT+TATAGCCT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1,974,954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1,913,612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75,745,127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7594344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CTTAGGAC+GTAGGAGT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1,174,470,016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1,129,817,062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44,881,213,892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059696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CTGAAGCT+ATAGAGGC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3,449,958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3,316,987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131,549,660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334644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ATCCGGTA+TATCGGTC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1,270,768,466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1,221,984,994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48,547,800,901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7307480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CTGAAGCT+CCTATCCT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2,845,170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2,757,522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109,110,362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014388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default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Undetermined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11,130,696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2,248,400,592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2,030,960,115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82,104,595,067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36.52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304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86AE926B-1F6D-8D40-8C00-5510849BEE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248164"/>
              </p:ext>
            </p:extLst>
          </p:nvPr>
        </p:nvGraphicFramePr>
        <p:xfrm>
          <a:off x="354330" y="3405664"/>
          <a:ext cx="8492490" cy="2082800"/>
        </p:xfrm>
        <a:graphic>
          <a:graphicData uri="http://schemas.openxmlformats.org/drawingml/2006/table">
            <a:tbl>
              <a:tblPr/>
              <a:tblGrid>
                <a:gridCol w="1164173">
                  <a:extLst>
                    <a:ext uri="{9D8B030D-6E8A-4147-A177-3AD203B41FA5}">
                      <a16:colId xmlns:a16="http://schemas.microsoft.com/office/drawing/2014/main" val="3067062407"/>
                    </a:ext>
                  </a:extLst>
                </a:gridCol>
                <a:gridCol w="1624747">
                  <a:extLst>
                    <a:ext uri="{9D8B030D-6E8A-4147-A177-3AD203B41FA5}">
                      <a16:colId xmlns:a16="http://schemas.microsoft.com/office/drawing/2014/main" val="632745501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1142055702"/>
                    </a:ext>
                  </a:extLst>
                </a:gridCol>
                <a:gridCol w="1125203">
                  <a:extLst>
                    <a:ext uri="{9D8B030D-6E8A-4147-A177-3AD203B41FA5}">
                      <a16:colId xmlns:a16="http://schemas.microsoft.com/office/drawing/2014/main" val="1520277070"/>
                    </a:ext>
                  </a:extLst>
                </a:gridCol>
                <a:gridCol w="999994">
                  <a:extLst>
                    <a:ext uri="{9D8B030D-6E8A-4147-A177-3AD203B41FA5}">
                      <a16:colId xmlns:a16="http://schemas.microsoft.com/office/drawing/2014/main" val="1998979501"/>
                    </a:ext>
                  </a:extLst>
                </a:gridCol>
                <a:gridCol w="865667">
                  <a:extLst>
                    <a:ext uri="{9D8B030D-6E8A-4147-A177-3AD203B41FA5}">
                      <a16:colId xmlns:a16="http://schemas.microsoft.com/office/drawing/2014/main" val="511304146"/>
                    </a:ext>
                  </a:extLst>
                </a:gridCol>
                <a:gridCol w="820891">
                  <a:extLst>
                    <a:ext uri="{9D8B030D-6E8A-4147-A177-3AD203B41FA5}">
                      <a16:colId xmlns:a16="http://schemas.microsoft.com/office/drawing/2014/main" val="2918070959"/>
                    </a:ext>
                  </a:extLst>
                </a:gridCol>
                <a:gridCol w="805965">
                  <a:extLst>
                    <a:ext uri="{9D8B030D-6E8A-4147-A177-3AD203B41FA5}">
                      <a16:colId xmlns:a16="http://schemas.microsoft.com/office/drawing/2014/main" val="2781246559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BARCODE.COUNT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BARCODE.0.MISMATCH.COUNT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BARCODE.1.MISMATCH.COUNT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BARCODE.0.MISMATCH.PERC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BARCODE.1.MISMATCH.PERC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39786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CGCATGAT+TCAGGCTT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05275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CTGAAGCT+TATAGCCT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4660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CTTAGGAC+GTAGGAGT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99608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CTGAAGCT+ATAGAGGC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8547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ATCCGGTA+TATCGGTC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7106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CTGAAGCT+CCTATCCT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42767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Undetermined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11,130,696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5337644"/>
                  </a:ext>
                </a:extLst>
              </a:tr>
            </a:tbl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FF86E2-24D4-4A43-84B6-B9EA65B6FDC1}"/>
              </a:ext>
            </a:extLst>
          </p:cNvPr>
          <p:cNvCxnSpPr>
            <a:cxnSpLocks/>
          </p:cNvCxnSpPr>
          <p:nvPr/>
        </p:nvCxnSpPr>
        <p:spPr>
          <a:xfrm flipH="1">
            <a:off x="354330" y="2514600"/>
            <a:ext cx="1554480" cy="891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627DD5-5DA5-1E4D-B2A5-EBB1F583FC8C}"/>
              </a:ext>
            </a:extLst>
          </p:cNvPr>
          <p:cNvCxnSpPr>
            <a:cxnSpLocks/>
          </p:cNvCxnSpPr>
          <p:nvPr/>
        </p:nvCxnSpPr>
        <p:spPr>
          <a:xfrm>
            <a:off x="5726430" y="2548890"/>
            <a:ext cx="3108960" cy="868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08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6CAE-2AB7-1B43-A62D-7CA3B915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Demultiplexing statistics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DF13EAC-C277-DB4F-9AB0-1D253DC398DB}"/>
              </a:ext>
            </a:extLst>
          </p:cNvPr>
          <p:cNvGraphicFramePr>
            <a:graphicFrameLocks noGrp="1"/>
          </p:cNvGraphicFramePr>
          <p:nvPr/>
        </p:nvGraphicFramePr>
        <p:xfrm>
          <a:off x="304798" y="1518960"/>
          <a:ext cx="8462012" cy="1020048"/>
        </p:xfrm>
        <a:graphic>
          <a:graphicData uri="http://schemas.openxmlformats.org/drawingml/2006/table">
            <a:tbl>
              <a:tblPr/>
              <a:tblGrid>
                <a:gridCol w="286791">
                  <a:extLst>
                    <a:ext uri="{9D8B030D-6E8A-4147-A177-3AD203B41FA5}">
                      <a16:colId xmlns:a16="http://schemas.microsoft.com/office/drawing/2014/main" val="423877484"/>
                    </a:ext>
                  </a:extLst>
                </a:gridCol>
                <a:gridCol w="435189">
                  <a:extLst>
                    <a:ext uri="{9D8B030D-6E8A-4147-A177-3AD203B41FA5}">
                      <a16:colId xmlns:a16="http://schemas.microsoft.com/office/drawing/2014/main" val="1845970846"/>
                    </a:ext>
                  </a:extLst>
                </a:gridCol>
                <a:gridCol w="255111">
                  <a:extLst>
                    <a:ext uri="{9D8B030D-6E8A-4147-A177-3AD203B41FA5}">
                      <a16:colId xmlns:a16="http://schemas.microsoft.com/office/drawing/2014/main" val="2360950689"/>
                    </a:ext>
                  </a:extLst>
                </a:gridCol>
                <a:gridCol w="220096">
                  <a:extLst>
                    <a:ext uri="{9D8B030D-6E8A-4147-A177-3AD203B41FA5}">
                      <a16:colId xmlns:a16="http://schemas.microsoft.com/office/drawing/2014/main" val="2833854540"/>
                    </a:ext>
                  </a:extLst>
                </a:gridCol>
                <a:gridCol w="435189">
                  <a:extLst>
                    <a:ext uri="{9D8B030D-6E8A-4147-A177-3AD203B41FA5}">
                      <a16:colId xmlns:a16="http://schemas.microsoft.com/office/drawing/2014/main" val="1891052988"/>
                    </a:ext>
                  </a:extLst>
                </a:gridCol>
                <a:gridCol w="520226">
                  <a:extLst>
                    <a:ext uri="{9D8B030D-6E8A-4147-A177-3AD203B41FA5}">
                      <a16:colId xmlns:a16="http://schemas.microsoft.com/office/drawing/2014/main" val="3748357702"/>
                    </a:ext>
                  </a:extLst>
                </a:gridCol>
                <a:gridCol w="860375">
                  <a:extLst>
                    <a:ext uri="{9D8B030D-6E8A-4147-A177-3AD203B41FA5}">
                      <a16:colId xmlns:a16="http://schemas.microsoft.com/office/drawing/2014/main" val="1594556426"/>
                    </a:ext>
                  </a:extLst>
                </a:gridCol>
                <a:gridCol w="406843">
                  <a:extLst>
                    <a:ext uri="{9D8B030D-6E8A-4147-A177-3AD203B41FA5}">
                      <a16:colId xmlns:a16="http://schemas.microsoft.com/office/drawing/2014/main" val="918419579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4038929655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3740860513"/>
                    </a:ext>
                  </a:extLst>
                </a:gridCol>
                <a:gridCol w="386835">
                  <a:extLst>
                    <a:ext uri="{9D8B030D-6E8A-4147-A177-3AD203B41FA5}">
                      <a16:colId xmlns:a16="http://schemas.microsoft.com/office/drawing/2014/main" val="1219609596"/>
                    </a:ext>
                  </a:extLst>
                </a:gridCol>
                <a:gridCol w="366825">
                  <a:extLst>
                    <a:ext uri="{9D8B030D-6E8A-4147-A177-3AD203B41FA5}">
                      <a16:colId xmlns:a16="http://schemas.microsoft.com/office/drawing/2014/main" val="3145993174"/>
                    </a:ext>
                  </a:extLst>
                </a:gridCol>
                <a:gridCol w="360157">
                  <a:extLst>
                    <a:ext uri="{9D8B030D-6E8A-4147-A177-3AD203B41FA5}">
                      <a16:colId xmlns:a16="http://schemas.microsoft.com/office/drawing/2014/main" val="2845696376"/>
                    </a:ext>
                  </a:extLst>
                </a:gridCol>
                <a:gridCol w="446861">
                  <a:extLst>
                    <a:ext uri="{9D8B030D-6E8A-4147-A177-3AD203B41FA5}">
                      <a16:colId xmlns:a16="http://schemas.microsoft.com/office/drawing/2014/main" val="1653728226"/>
                    </a:ext>
                  </a:extLst>
                </a:gridCol>
                <a:gridCol w="506887">
                  <a:extLst>
                    <a:ext uri="{9D8B030D-6E8A-4147-A177-3AD203B41FA5}">
                      <a16:colId xmlns:a16="http://schemas.microsoft.com/office/drawing/2014/main" val="711125785"/>
                    </a:ext>
                  </a:extLst>
                </a:gridCol>
                <a:gridCol w="506887">
                  <a:extLst>
                    <a:ext uri="{9D8B030D-6E8A-4147-A177-3AD203B41FA5}">
                      <a16:colId xmlns:a16="http://schemas.microsoft.com/office/drawing/2014/main" val="1848333042"/>
                    </a:ext>
                  </a:extLst>
                </a:gridCol>
                <a:gridCol w="546905">
                  <a:extLst>
                    <a:ext uri="{9D8B030D-6E8A-4147-A177-3AD203B41FA5}">
                      <a16:colId xmlns:a16="http://schemas.microsoft.com/office/drawing/2014/main" val="1059643052"/>
                    </a:ext>
                  </a:extLst>
                </a:gridCol>
                <a:gridCol w="280122">
                  <a:extLst>
                    <a:ext uri="{9D8B030D-6E8A-4147-A177-3AD203B41FA5}">
                      <a16:colId xmlns:a16="http://schemas.microsoft.com/office/drawing/2014/main" val="2020486050"/>
                    </a:ext>
                  </a:extLst>
                </a:gridCol>
                <a:gridCol w="406843">
                  <a:extLst>
                    <a:ext uri="{9D8B030D-6E8A-4147-A177-3AD203B41FA5}">
                      <a16:colId xmlns:a16="http://schemas.microsoft.com/office/drawing/2014/main" val="442290168"/>
                    </a:ext>
                  </a:extLst>
                </a:gridCol>
                <a:gridCol w="340148">
                  <a:extLst>
                    <a:ext uri="{9D8B030D-6E8A-4147-A177-3AD203B41FA5}">
                      <a16:colId xmlns:a16="http://schemas.microsoft.com/office/drawing/2014/main" val="2222107257"/>
                    </a:ext>
                  </a:extLst>
                </a:gridCol>
              </a:tblGrid>
              <a:tr h="32342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RUN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MACHINE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FLOWCELL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LANE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BARCODE.0.MISMATCH.PERC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BARCODE.1.MISMATCH.PERC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CLUSTER.COUNT.SUM.LANE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BASECALL.COUNT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YIELD.Q30.SUM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QSUM.SUM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BASECALL.QUAL.AVG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BASECALL.QUAL.ABOVE30.PERC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CLUSTER.COUNT.PERC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620695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CGCATGAT+TCAGGCTT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5,552,039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1,121,511,878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1,076,542,969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42,813,220,820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32391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CTGAAGCT+TATAGCCT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9,777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1,974,954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1,913,612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75,745,127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7594344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CTTAGGAC+GTAGGAGT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5,814,208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1,174,470,016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1,129,817,062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44,881,213,892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059696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CTGAAGCT+ATAGAGGC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17,079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3,449,958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3,316,987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131,549,660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334644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ATCCGGTA+TATCGGTC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6,290,933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1,270,768,466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1,221,984,994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48,547,800,901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7307480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Project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GC085524_ID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CTGAAGCT+CCTATCCT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14,085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2,845,170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2,757,522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109,110,362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014388"/>
                  </a:ext>
                </a:extLst>
              </a:tr>
              <a:tr h="99517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191004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HiSeq2000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FCA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default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Undetermined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11,130,696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712,364,544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2,248,400,592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2,030,960,115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82,104,595,067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36.52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4665" marR="4665" marT="46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304804"/>
                  </a:ext>
                </a:extLst>
              </a:tr>
            </a:tbl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FF86E2-24D4-4A43-84B6-B9EA65B6FDC1}"/>
              </a:ext>
            </a:extLst>
          </p:cNvPr>
          <p:cNvCxnSpPr>
            <a:cxnSpLocks/>
          </p:cNvCxnSpPr>
          <p:nvPr/>
        </p:nvCxnSpPr>
        <p:spPr>
          <a:xfrm flipH="1">
            <a:off x="341630" y="2514600"/>
            <a:ext cx="5436870" cy="916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627DD5-5DA5-1E4D-B2A5-EBB1F583FC8C}"/>
              </a:ext>
            </a:extLst>
          </p:cNvPr>
          <p:cNvCxnSpPr>
            <a:cxnSpLocks/>
          </p:cNvCxnSpPr>
          <p:nvPr/>
        </p:nvCxnSpPr>
        <p:spPr>
          <a:xfrm>
            <a:off x="8835390" y="2514600"/>
            <a:ext cx="0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F00460-33D4-3945-B25D-D18373F4C7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325988"/>
              </p:ext>
            </p:extLst>
          </p:nvPr>
        </p:nvGraphicFramePr>
        <p:xfrm>
          <a:off x="349250" y="3429794"/>
          <a:ext cx="8502648" cy="1878806"/>
        </p:xfrm>
        <a:graphic>
          <a:graphicData uri="http://schemas.openxmlformats.org/drawingml/2006/table">
            <a:tbl>
              <a:tblPr/>
              <a:tblGrid>
                <a:gridCol w="1035050">
                  <a:extLst>
                    <a:ext uri="{9D8B030D-6E8A-4147-A177-3AD203B41FA5}">
                      <a16:colId xmlns:a16="http://schemas.microsoft.com/office/drawing/2014/main" val="340406577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60142365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1494413689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634833448"/>
                    </a:ext>
                  </a:extLst>
                </a:gridCol>
                <a:gridCol w="1282700">
                  <a:extLst>
                    <a:ext uri="{9D8B030D-6E8A-4147-A177-3AD203B41FA5}">
                      <a16:colId xmlns:a16="http://schemas.microsoft.com/office/drawing/2014/main" val="311245897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996053369"/>
                    </a:ext>
                  </a:extLst>
                </a:gridCol>
                <a:gridCol w="1243824">
                  <a:extLst>
                    <a:ext uri="{9D8B030D-6E8A-4147-A177-3AD203B41FA5}">
                      <a16:colId xmlns:a16="http://schemas.microsoft.com/office/drawing/2014/main" val="3935713968"/>
                    </a:ext>
                  </a:extLst>
                </a:gridCol>
                <a:gridCol w="813574">
                  <a:extLst>
                    <a:ext uri="{9D8B030D-6E8A-4147-A177-3AD203B41FA5}">
                      <a16:colId xmlns:a16="http://schemas.microsoft.com/office/drawing/2014/main" val="1340261014"/>
                    </a:ext>
                  </a:extLst>
                </a:gridCol>
              </a:tblGrid>
              <a:tr h="45640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CLUSTER.COUNT.SUM.LANE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BASECALL.COUNT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YIELD.Q30.SUM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QSUM.SUM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BASECALL.QUAL.AVG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BASECALL.QUAL.ABOVE30.PERC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CLUSTER.COUNT.PERC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9547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1,121,511,878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1,076,542,969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42,813,220,820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39061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GC085522_ID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1,974,954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1,913,612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75,745,127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269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1,174,470,016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1,129,817,062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44,881,213,892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00471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GC085523_ID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3,449,958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3,316,987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131,549,660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65191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1,270,768,466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1,221,984,994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48,547,800,901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0041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GC085524_ID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2,845,170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2,757,522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109,110,362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7746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Undetermined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151,682,423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2,248,400,592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2,030,960,115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82,104,595,067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36.52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193B68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9736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155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Fastq</a:t>
            </a:r>
            <a:r>
              <a:rPr lang="nl-NL" dirty="0"/>
              <a:t> file </a:t>
            </a:r>
            <a:r>
              <a:rPr lang="nl-NL" dirty="0" err="1"/>
              <a:t>quality</a:t>
            </a:r>
            <a:r>
              <a:rPr lang="nl-NL" dirty="0"/>
              <a:t> control</a:t>
            </a:r>
            <a:endParaRPr lang="nl-NL" b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How </a:t>
            </a:r>
            <a:r>
              <a:rPr lang="nl-NL" dirty="0" err="1"/>
              <a:t>many</a:t>
            </a:r>
            <a:r>
              <a:rPr lang="nl-NL" dirty="0"/>
              <a:t> </a:t>
            </a:r>
            <a:r>
              <a:rPr lang="nl-NL" dirty="0" err="1"/>
              <a:t>reads</a:t>
            </a:r>
            <a:r>
              <a:rPr lang="nl-NL" dirty="0"/>
              <a:t> do I have ?</a:t>
            </a:r>
          </a:p>
          <a:p>
            <a:r>
              <a:rPr lang="nl-NL" dirty="0"/>
              <a:t>Is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enough</a:t>
            </a:r>
            <a:r>
              <a:rPr lang="nl-NL" dirty="0"/>
              <a:t> ?</a:t>
            </a:r>
          </a:p>
          <a:p>
            <a:r>
              <a:rPr lang="nl-NL" dirty="0"/>
              <a:t>How </a:t>
            </a:r>
            <a:r>
              <a:rPr lang="nl-NL" dirty="0" err="1"/>
              <a:t>good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quality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data ?</a:t>
            </a:r>
          </a:p>
          <a:p>
            <a:r>
              <a:rPr lang="nl-NL" dirty="0" err="1"/>
              <a:t>Did</a:t>
            </a:r>
            <a:r>
              <a:rPr lang="nl-NL" dirty="0"/>
              <a:t> I </a:t>
            </a:r>
            <a:r>
              <a:rPr lang="nl-NL" dirty="0" err="1"/>
              <a:t>sequence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I </a:t>
            </a:r>
            <a:r>
              <a:rPr lang="nl-NL" dirty="0" err="1"/>
              <a:t>wanted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sequence</a:t>
            </a:r>
            <a:r>
              <a:rPr lang="nl-NL" dirty="0"/>
              <a:t> ?</a:t>
            </a:r>
          </a:p>
          <a:p>
            <a:r>
              <a:rPr lang="nl-NL" dirty="0"/>
              <a:t>Is pre-processing </a:t>
            </a:r>
            <a:r>
              <a:rPr lang="nl-NL" dirty="0" err="1"/>
              <a:t>needed</a:t>
            </a:r>
            <a:r>
              <a:rPr lang="nl-NL" dirty="0"/>
              <a:t> ?</a:t>
            </a:r>
          </a:p>
          <a:p>
            <a:r>
              <a:rPr lang="nl-NL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333317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8AF1A2-C660-0E4C-A465-155281EFB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384" y="1985892"/>
            <a:ext cx="7200900" cy="40894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 1 – </a:t>
            </a:r>
            <a:r>
              <a:rPr lang="nl-NL" dirty="0" err="1"/>
              <a:t>targeted</a:t>
            </a:r>
            <a:r>
              <a:rPr lang="nl-NL" dirty="0"/>
              <a:t> </a:t>
            </a:r>
            <a:r>
              <a:rPr lang="nl-NL" dirty="0" err="1"/>
              <a:t>capture</a:t>
            </a:r>
            <a:r>
              <a:rPr lang="nl-NL" dirty="0"/>
              <a:t> </a:t>
            </a:r>
            <a:r>
              <a:rPr lang="nl-NL" dirty="0" err="1"/>
              <a:t>sequencing</a:t>
            </a:r>
            <a:endParaRPr lang="nl-NL" b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Finding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genetic</a:t>
            </a:r>
            <a:r>
              <a:rPr lang="nl-NL" dirty="0"/>
              <a:t> </a:t>
            </a:r>
            <a:r>
              <a:rPr lang="nl-NL" dirty="0" err="1"/>
              <a:t>cause</a:t>
            </a:r>
            <a:r>
              <a:rPr lang="nl-NL" dirty="0"/>
              <a:t> of a </a:t>
            </a:r>
            <a:r>
              <a:rPr lang="nl-NL" dirty="0" err="1"/>
              <a:t>disease</a:t>
            </a:r>
            <a:endParaRPr lang="nl-NL" dirty="0"/>
          </a:p>
          <a:p>
            <a:pPr lvl="1"/>
            <a:r>
              <a:rPr lang="nl-NL" dirty="0"/>
              <a:t>~ 6,000 </a:t>
            </a:r>
            <a:r>
              <a:rPr lang="nl-NL" dirty="0" err="1"/>
              <a:t>genes</a:t>
            </a:r>
            <a:endParaRPr lang="nl-NL" dirty="0"/>
          </a:p>
          <a:p>
            <a:pPr lvl="1"/>
            <a:r>
              <a:rPr lang="nl-NL" dirty="0" err="1"/>
              <a:t>Illumina</a:t>
            </a:r>
            <a:r>
              <a:rPr lang="nl-NL" dirty="0"/>
              <a:t> PE 125 </a:t>
            </a:r>
            <a:r>
              <a:rPr lang="nl-NL" dirty="0" err="1"/>
              <a:t>bp</a:t>
            </a:r>
            <a:endParaRPr lang="nl-NL" dirty="0"/>
          </a:p>
          <a:p>
            <a:pPr>
              <a:lnSpc>
                <a:spcPct val="100000"/>
              </a:lnSpc>
            </a:pPr>
            <a:endParaRPr lang="nl-NL" dirty="0"/>
          </a:p>
          <a:p>
            <a:pPr>
              <a:lnSpc>
                <a:spcPct val="100000"/>
              </a:lnSpc>
            </a:pP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C7C6A-8249-F942-ACA7-8B2A29C142E1}"/>
              </a:ext>
            </a:extLst>
          </p:cNvPr>
          <p:cNvSpPr txBox="1"/>
          <p:nvPr/>
        </p:nvSpPr>
        <p:spPr>
          <a:xfrm>
            <a:off x="5681915" y="6075292"/>
            <a:ext cx="31883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Figure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adapted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from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Nimblegen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31749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F1FA895-2E06-D547-AF4A-D6A12AC9F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745" y="1043880"/>
            <a:ext cx="4318000" cy="4826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 2 – </a:t>
            </a:r>
            <a:r>
              <a:rPr lang="nl-NL" dirty="0" err="1"/>
              <a:t>targeted</a:t>
            </a:r>
            <a:r>
              <a:rPr lang="nl-NL" dirty="0"/>
              <a:t> </a:t>
            </a:r>
            <a:r>
              <a:rPr lang="nl-NL" dirty="0" err="1"/>
              <a:t>amplicon</a:t>
            </a:r>
            <a:r>
              <a:rPr lang="nl-NL" dirty="0"/>
              <a:t> </a:t>
            </a:r>
            <a:r>
              <a:rPr lang="nl-NL" dirty="0" err="1"/>
              <a:t>sequencing</a:t>
            </a:r>
            <a:endParaRPr lang="nl-NL" b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Fingerprinting</a:t>
            </a:r>
            <a:r>
              <a:rPr lang="nl-NL" dirty="0"/>
              <a:t> of </a:t>
            </a:r>
            <a:r>
              <a:rPr lang="nl-NL" dirty="0" err="1"/>
              <a:t>xenocrafts</a:t>
            </a:r>
            <a:endParaRPr lang="nl-NL" dirty="0"/>
          </a:p>
          <a:p>
            <a:pPr lvl="1"/>
            <a:r>
              <a:rPr lang="nl-NL" dirty="0"/>
              <a:t>31 </a:t>
            </a:r>
            <a:r>
              <a:rPr lang="nl-NL" dirty="0" err="1"/>
              <a:t>SNPs</a:t>
            </a:r>
            <a:endParaRPr lang="nl-NL" dirty="0"/>
          </a:p>
          <a:p>
            <a:pPr lvl="1"/>
            <a:r>
              <a:rPr lang="nl-NL" dirty="0" err="1"/>
              <a:t>Illumina</a:t>
            </a:r>
            <a:r>
              <a:rPr lang="nl-NL" dirty="0"/>
              <a:t> PE 150 </a:t>
            </a:r>
            <a:r>
              <a:rPr lang="nl-NL" dirty="0" err="1"/>
              <a:t>bp</a:t>
            </a: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C7C6A-8249-F942-ACA7-8B2A29C142E1}"/>
              </a:ext>
            </a:extLst>
          </p:cNvPr>
          <p:cNvSpPr txBox="1"/>
          <p:nvPr/>
        </p:nvSpPr>
        <p:spPr>
          <a:xfrm>
            <a:off x="147145" y="5875602"/>
            <a:ext cx="8723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Trace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platform, http://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www.uzleuven-kuleuven.be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/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lki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/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trace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/</a:t>
            </a:r>
          </a:p>
          <a:p>
            <a:pPr algn="r"/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Figure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adapted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from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Peter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Hohenstein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, EMBO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Molecular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 </a:t>
            </a:r>
            <a:r>
              <a:rPr lang="nl-NL" sz="1600" dirty="0" err="1">
                <a:solidFill>
                  <a:srgbClr val="193B68"/>
                </a:solidFill>
                <a:latin typeface="DIN OT Light" charset="0"/>
              </a:rPr>
              <a:t>Medicine</a:t>
            </a:r>
            <a:r>
              <a:rPr lang="nl-NL" sz="1600" dirty="0">
                <a:solidFill>
                  <a:srgbClr val="193B68"/>
                </a:solidFill>
                <a:latin typeface="DIN OT Light" charset="0"/>
              </a:rPr>
              <a:t>: 5 (1), 2013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D5B201-30E1-B245-AEE4-BC6FF4B63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141715"/>
            <a:ext cx="2870200" cy="2006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101595-D966-7049-A98F-1AA331F76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284" y="5164594"/>
            <a:ext cx="22860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69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Image result for nextera library prep">
            <a:extLst>
              <a:ext uri="{FF2B5EF4-FFF2-40B4-BE49-F238E27FC236}">
                <a16:creationId xmlns:a16="http://schemas.microsoft.com/office/drawing/2014/main" id="{46054809-EEA7-F643-9478-2AC63C891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700" y="2402502"/>
            <a:ext cx="3797300" cy="4019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 3 – </a:t>
            </a:r>
            <a:r>
              <a:rPr lang="nl-NL" dirty="0" err="1"/>
              <a:t>whole</a:t>
            </a:r>
            <a:r>
              <a:rPr lang="nl-NL" dirty="0"/>
              <a:t> </a:t>
            </a:r>
            <a:r>
              <a:rPr lang="nl-NL" dirty="0" err="1"/>
              <a:t>genome</a:t>
            </a:r>
            <a:r>
              <a:rPr lang="nl-NL" dirty="0"/>
              <a:t> </a:t>
            </a:r>
            <a:r>
              <a:rPr lang="nl-NL" dirty="0" err="1"/>
              <a:t>sequencing</a:t>
            </a:r>
            <a:endParaRPr lang="nl-NL" b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Predicting bacterial resistance</a:t>
            </a:r>
            <a:endParaRPr lang="nl-NL" dirty="0"/>
          </a:p>
          <a:p>
            <a:pPr lvl="1"/>
            <a:r>
              <a:rPr lang="nl-NL" dirty="0" err="1"/>
              <a:t>Whole</a:t>
            </a:r>
            <a:r>
              <a:rPr lang="nl-NL" dirty="0"/>
              <a:t> </a:t>
            </a:r>
            <a:r>
              <a:rPr lang="nl-NL" dirty="0" err="1"/>
              <a:t>Genome</a:t>
            </a:r>
            <a:r>
              <a:rPr lang="nl-NL" dirty="0"/>
              <a:t> </a:t>
            </a:r>
            <a:r>
              <a:rPr lang="nl-NL" dirty="0" err="1"/>
              <a:t>Sequencing</a:t>
            </a:r>
            <a:r>
              <a:rPr lang="nl-NL" dirty="0"/>
              <a:t> (WGS)</a:t>
            </a:r>
          </a:p>
          <a:p>
            <a:pPr lvl="2"/>
            <a:r>
              <a:rPr lang="en-US" i="1" dirty="0"/>
              <a:t>Streptococcus pneumoniae</a:t>
            </a:r>
          </a:p>
          <a:p>
            <a:pPr lvl="2"/>
            <a:r>
              <a:rPr lang="en-US" i="1" dirty="0"/>
              <a:t>Mycobacterium tuberculosis</a:t>
            </a:r>
            <a:endParaRPr lang="nl-NL" i="1" dirty="0"/>
          </a:p>
          <a:p>
            <a:pPr lvl="1"/>
            <a:r>
              <a:rPr lang="nl-NL" dirty="0" err="1"/>
              <a:t>Illumina</a:t>
            </a:r>
            <a:r>
              <a:rPr lang="nl-NL" dirty="0"/>
              <a:t> PE 300 </a:t>
            </a:r>
            <a:r>
              <a:rPr lang="nl-NL" dirty="0" err="1"/>
              <a:t>bp</a:t>
            </a:r>
            <a:endParaRPr lang="nl-NL" dirty="0"/>
          </a:p>
        </p:txBody>
      </p:sp>
      <p:pic>
        <p:nvPicPr>
          <p:cNvPr id="11" name="Picture 2" descr="Image result for miseq">
            <a:extLst>
              <a:ext uri="{FF2B5EF4-FFF2-40B4-BE49-F238E27FC236}">
                <a16:creationId xmlns:a16="http://schemas.microsoft.com/office/drawing/2014/main" id="{47D02026-2C6E-2947-A43B-B68E70A49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917369"/>
            <a:ext cx="28321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17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reads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2C5E28-EFFE-8648-AFC6-C99B107E64EB}"/>
              </a:ext>
            </a:extLst>
          </p:cNvPr>
          <p:cNvSpPr txBox="1"/>
          <p:nvPr/>
        </p:nvSpPr>
        <p:spPr>
          <a:xfrm>
            <a:off x="1039091" y="1420893"/>
            <a:ext cx="747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</a:rPr>
              <a:t>Capture Sequencing (CS) </a:t>
            </a:r>
            <a:r>
              <a:rPr lang="en-US" sz="1600" dirty="0">
                <a:solidFill>
                  <a:srgbClr val="D30032"/>
                </a:solidFill>
              </a:rPr>
              <a:t>	       Amplicon Sequencing (AS)</a:t>
            </a:r>
            <a:r>
              <a:rPr lang="en-US" sz="1600" dirty="0">
                <a:solidFill>
                  <a:srgbClr val="2E98CF"/>
                </a:solidFill>
              </a:rPr>
              <a:t>	Bacterial WGS (BWGS)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2C5E28-EFFE-8648-AFC6-C99B107E64EB}"/>
              </a:ext>
            </a:extLst>
          </p:cNvPr>
          <p:cNvSpPr txBox="1"/>
          <p:nvPr/>
        </p:nvSpPr>
        <p:spPr>
          <a:xfrm>
            <a:off x="1039089" y="1718846"/>
            <a:ext cx="747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</a:rPr>
              <a:t>18,013,929 </a:t>
            </a:r>
            <a:r>
              <a:rPr lang="en-US" sz="1600" dirty="0" err="1">
                <a:solidFill>
                  <a:srgbClr val="193B68"/>
                </a:solidFill>
              </a:rPr>
              <a:t>bp</a:t>
            </a:r>
            <a:r>
              <a:rPr lang="en-US" sz="1600" dirty="0">
                <a:solidFill>
                  <a:srgbClr val="D30032"/>
                </a:solidFill>
              </a:rPr>
              <a:t>	</a:t>
            </a:r>
            <a:r>
              <a:rPr lang="en-US" sz="1600" dirty="0">
                <a:solidFill>
                  <a:srgbClr val="2E98CF"/>
                </a:solidFill>
              </a:rPr>
              <a:t> 	       </a:t>
            </a:r>
            <a:r>
              <a:rPr lang="en-US" sz="1600" dirty="0">
                <a:solidFill>
                  <a:srgbClr val="D30032"/>
                </a:solidFill>
              </a:rPr>
              <a:t>1,835 </a:t>
            </a:r>
            <a:r>
              <a:rPr lang="en-US" sz="1600" dirty="0" err="1">
                <a:solidFill>
                  <a:srgbClr val="D30032"/>
                </a:solidFill>
              </a:rPr>
              <a:t>bp</a:t>
            </a:r>
            <a:r>
              <a:rPr lang="en-US" sz="1600" dirty="0">
                <a:solidFill>
                  <a:srgbClr val="D30032"/>
                </a:solidFill>
              </a:rPr>
              <a:t> 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2E98CF"/>
                </a:solidFill>
              </a:rPr>
              <a:t>		2,221,315 </a:t>
            </a:r>
            <a:r>
              <a:rPr lang="en-US" sz="1600" dirty="0" err="1">
                <a:solidFill>
                  <a:srgbClr val="2E98CF"/>
                </a:solidFill>
              </a:rPr>
              <a:t>bp</a:t>
            </a:r>
            <a:endParaRPr lang="en-US" sz="1600" dirty="0">
              <a:solidFill>
                <a:srgbClr val="2E98CF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E261F5A-25EF-644B-B78C-7A0918D0D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4979855"/>
              </p:ext>
            </p:extLst>
          </p:nvPr>
        </p:nvGraphicFramePr>
        <p:xfrm>
          <a:off x="38100" y="2146300"/>
          <a:ext cx="9042400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9305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coverage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C5E28-EFFE-8648-AFC6-C99B107E64EB}"/>
              </a:ext>
            </a:extLst>
          </p:cNvPr>
          <p:cNvSpPr txBox="1"/>
          <p:nvPr/>
        </p:nvSpPr>
        <p:spPr>
          <a:xfrm>
            <a:off x="955963" y="1420893"/>
            <a:ext cx="747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</a:rPr>
              <a:t>Targeted Sequencing (TS) </a:t>
            </a:r>
            <a:r>
              <a:rPr lang="en-US" sz="1600" dirty="0">
                <a:solidFill>
                  <a:srgbClr val="D30032"/>
                </a:solidFill>
              </a:rPr>
              <a:t>	     </a:t>
            </a:r>
            <a:r>
              <a:rPr lang="en-US" sz="1600" dirty="0" err="1">
                <a:solidFill>
                  <a:srgbClr val="D30032"/>
                </a:solidFill>
              </a:rPr>
              <a:t>Amplicon</a:t>
            </a:r>
            <a:r>
              <a:rPr lang="en-US" sz="1600" dirty="0">
                <a:solidFill>
                  <a:srgbClr val="D30032"/>
                </a:solidFill>
              </a:rPr>
              <a:t> Sequencing (AS)</a:t>
            </a:r>
            <a:r>
              <a:rPr lang="en-US" sz="1600" dirty="0">
                <a:solidFill>
                  <a:srgbClr val="2E98CF"/>
                </a:solidFill>
              </a:rPr>
              <a:t>	Bacterial WGS (BWGS)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C5E28-EFFE-8648-AFC6-C99B107E64EB}"/>
              </a:ext>
            </a:extLst>
          </p:cNvPr>
          <p:cNvSpPr txBox="1"/>
          <p:nvPr/>
        </p:nvSpPr>
        <p:spPr>
          <a:xfrm>
            <a:off x="955961" y="1718846"/>
            <a:ext cx="747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</a:rPr>
              <a:t>18,013,929 </a:t>
            </a:r>
            <a:r>
              <a:rPr lang="en-US" sz="1600" dirty="0" err="1">
                <a:solidFill>
                  <a:srgbClr val="193B68"/>
                </a:solidFill>
              </a:rPr>
              <a:t>bp</a:t>
            </a:r>
            <a:r>
              <a:rPr lang="en-US" sz="1600" dirty="0">
                <a:solidFill>
                  <a:srgbClr val="D30032"/>
                </a:solidFill>
              </a:rPr>
              <a:t>	</a:t>
            </a:r>
            <a:r>
              <a:rPr lang="en-US" sz="1600" dirty="0">
                <a:solidFill>
                  <a:srgbClr val="2E98CF"/>
                </a:solidFill>
              </a:rPr>
              <a:t> 	     </a:t>
            </a:r>
            <a:r>
              <a:rPr lang="en-US" sz="1600" dirty="0">
                <a:solidFill>
                  <a:srgbClr val="D30032"/>
                </a:solidFill>
              </a:rPr>
              <a:t>1,835 </a:t>
            </a:r>
            <a:r>
              <a:rPr lang="en-US" sz="1600" dirty="0" err="1">
                <a:solidFill>
                  <a:srgbClr val="D30032"/>
                </a:solidFill>
              </a:rPr>
              <a:t>bp</a:t>
            </a:r>
            <a:r>
              <a:rPr lang="en-US" sz="1600" dirty="0">
                <a:solidFill>
                  <a:srgbClr val="D30032"/>
                </a:solidFill>
              </a:rPr>
              <a:t> 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2E98CF"/>
                </a:solidFill>
              </a:rPr>
              <a:t>		2,221,315 </a:t>
            </a:r>
            <a:r>
              <a:rPr lang="en-US" sz="1600" dirty="0" err="1">
                <a:solidFill>
                  <a:srgbClr val="2E98CF"/>
                </a:solidFill>
              </a:rPr>
              <a:t>bp</a:t>
            </a:r>
            <a:endParaRPr lang="en-US" sz="1600" dirty="0">
              <a:solidFill>
                <a:srgbClr val="2E98CF"/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AFA9F3B-D95F-4E44-ACA1-484278241B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925936"/>
              </p:ext>
            </p:extLst>
          </p:nvPr>
        </p:nvGraphicFramePr>
        <p:xfrm>
          <a:off x="38100" y="2108200"/>
          <a:ext cx="9029700" cy="4305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73738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Library</a:t>
            </a:r>
            <a:endParaRPr lang="nl-NL" b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r>
              <a:rPr lang="nl-NL" dirty="0"/>
              <a:t>Fragment</a:t>
            </a:r>
          </a:p>
          <a:p>
            <a:pPr>
              <a:spcBef>
                <a:spcPts val="0"/>
              </a:spcBef>
            </a:pPr>
            <a:r>
              <a:rPr lang="nl-NL" dirty="0"/>
              <a:t>Index/barcode</a:t>
            </a:r>
          </a:p>
          <a:p>
            <a:pPr>
              <a:spcBef>
                <a:spcPts val="0"/>
              </a:spcBef>
            </a:pPr>
            <a:r>
              <a:rPr lang="nl-NL" dirty="0"/>
              <a:t>Single End (SE) </a:t>
            </a:r>
            <a:r>
              <a:rPr lang="nl-NL" dirty="0" err="1"/>
              <a:t>sequencing</a:t>
            </a:r>
            <a:endParaRPr lang="nl-NL" dirty="0"/>
          </a:p>
          <a:p>
            <a:pPr>
              <a:spcBef>
                <a:spcPts val="0"/>
              </a:spcBef>
            </a:pPr>
            <a:r>
              <a:rPr lang="nl-NL" dirty="0" err="1"/>
              <a:t>Paired</a:t>
            </a:r>
            <a:r>
              <a:rPr lang="nl-NL" dirty="0"/>
              <a:t> End (PE) </a:t>
            </a:r>
            <a:r>
              <a:rPr lang="nl-NL" dirty="0" err="1"/>
              <a:t>sequencing</a:t>
            </a:r>
            <a:endParaRPr lang="nl-NL" dirty="0"/>
          </a:p>
          <a:p>
            <a:pPr>
              <a:spcBef>
                <a:spcPts val="0"/>
              </a:spcBef>
            </a:pPr>
            <a:r>
              <a:rPr lang="nl-NL" dirty="0" err="1"/>
              <a:t>Insert</a:t>
            </a:r>
            <a:r>
              <a:rPr lang="nl-NL" dirty="0"/>
              <a:t> </a:t>
            </a:r>
            <a:r>
              <a:rPr lang="nl-NL" dirty="0" err="1"/>
              <a:t>size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CFD40-50A2-C64E-B972-98B2A2DE1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1398893"/>
            <a:ext cx="4191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C04C80-6AEC-4641-B074-143087C2AE86}"/>
              </a:ext>
            </a:extLst>
          </p:cNvPr>
          <p:cNvSpPr/>
          <p:nvPr/>
        </p:nvSpPr>
        <p:spPr>
          <a:xfrm>
            <a:off x="4160520" y="3120390"/>
            <a:ext cx="1223010" cy="308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F0C198-232C-4549-9A18-948529CFF4EC}"/>
              </a:ext>
            </a:extLst>
          </p:cNvPr>
          <p:cNvSpPr/>
          <p:nvPr/>
        </p:nvSpPr>
        <p:spPr>
          <a:xfrm>
            <a:off x="3128010" y="3057837"/>
            <a:ext cx="1223010" cy="308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74762A-E8CD-BE43-ACBA-DC5686ECCF7A}"/>
              </a:ext>
            </a:extLst>
          </p:cNvPr>
          <p:cNvSpPr/>
          <p:nvPr/>
        </p:nvSpPr>
        <p:spPr>
          <a:xfrm>
            <a:off x="3348990" y="1734174"/>
            <a:ext cx="2274570" cy="308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50F69E-D34E-BC4E-B4FB-54C743F8317E}"/>
              </a:ext>
            </a:extLst>
          </p:cNvPr>
          <p:cNvSpPr/>
          <p:nvPr/>
        </p:nvSpPr>
        <p:spPr>
          <a:xfrm>
            <a:off x="5206365" y="2054927"/>
            <a:ext cx="417195" cy="9078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2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135BB-DBB0-1B4C-885F-B1122C3F4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</a:t>
            </a:r>
            <a:r>
              <a:rPr lang="en-US" dirty="0"/>
              <a:t> files – QC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25733-73CF-F24E-913F-3C4FF7813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FastQC</a:t>
            </a:r>
            <a:endParaRPr lang="en-US" dirty="0"/>
          </a:p>
          <a:p>
            <a:pPr lvl="1"/>
            <a:r>
              <a:rPr lang="en-US" dirty="0"/>
              <a:t>Check </a:t>
            </a:r>
            <a:r>
              <a:rPr lang="en-US" dirty="0" err="1"/>
              <a:t>Phred</a:t>
            </a:r>
            <a:r>
              <a:rPr lang="en-US" dirty="0"/>
              <a:t> quality scores</a:t>
            </a:r>
          </a:p>
          <a:p>
            <a:pPr lvl="1"/>
            <a:r>
              <a:rPr lang="en-US" dirty="0"/>
              <a:t>Check GC content</a:t>
            </a:r>
          </a:p>
          <a:p>
            <a:pPr lvl="1"/>
            <a:r>
              <a:rPr lang="en-US" dirty="0"/>
              <a:t>Check read content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99CBD-D654-884E-AB75-4976E0F95288}"/>
              </a:ext>
            </a:extLst>
          </p:cNvPr>
          <p:cNvSpPr txBox="1"/>
          <p:nvPr/>
        </p:nvSpPr>
        <p:spPr>
          <a:xfrm>
            <a:off x="393700" y="5665648"/>
            <a:ext cx="864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hlinkClick r:id="rId2"/>
              </a:rPr>
              <a:t>https://www.bioinformatics.babraham.ac.uk/projects/fastqc/</a:t>
            </a:r>
            <a:endParaRPr lang="en-US" sz="1800" dirty="0"/>
          </a:p>
          <a:p>
            <a:r>
              <a:rPr lang="en-US" sz="1800" dirty="0">
                <a:hlinkClick r:id="rId3"/>
              </a:rPr>
              <a:t>https://multiqc.info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49087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47E5E-EBA3-2F46-9BF1-916470D60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66A48-1841-9147-8BC6-702D54F49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 report</a:t>
            </a:r>
          </a:p>
          <a:p>
            <a:pPr marL="0" indent="0"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fastqc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-o result sample.R1.fastq.gz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fastqc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-o result sample.R2.fastq.gz 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ACB4D0-1E20-774E-9900-1779B45C4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50" y="1398893"/>
            <a:ext cx="23749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7390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r>
              <a:rPr lang="en-US" dirty="0"/>
              <a:t> – </a:t>
            </a:r>
            <a:r>
              <a:rPr lang="en-US" dirty="0" err="1"/>
              <a:t>Phred</a:t>
            </a:r>
            <a:r>
              <a:rPr lang="en-US" dirty="0"/>
              <a:t> quality score by position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1 – capture sequencing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46BFC7-E835-724E-B633-1AD499E9C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2212280"/>
            <a:ext cx="89408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60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422D6E-F7FD-5847-9418-D2FDA5ED7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831278"/>
            <a:ext cx="8674100" cy="36101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r>
              <a:rPr lang="en-US" dirty="0"/>
              <a:t> – Base content by position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1 – capture sequencing</a:t>
            </a:r>
          </a:p>
          <a:p>
            <a:pPr lvl="1"/>
            <a:r>
              <a:rPr lang="en-US" dirty="0"/>
              <a:t>G-C	25-26%</a:t>
            </a:r>
          </a:p>
          <a:p>
            <a:pPr lvl="1"/>
            <a:r>
              <a:rPr lang="en-US" dirty="0"/>
              <a:t>A-T	24-25%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58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066660-911C-FA4A-B296-087FE8A08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2828014"/>
            <a:ext cx="8648700" cy="36046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r>
              <a:rPr lang="en-US" dirty="0"/>
              <a:t> – Base content by position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2 – amplicon sequencing</a:t>
            </a:r>
          </a:p>
          <a:p>
            <a:pPr lvl="1"/>
            <a:r>
              <a:rPr lang="en-US" dirty="0"/>
              <a:t>G-C	25-27%</a:t>
            </a:r>
          </a:p>
          <a:p>
            <a:pPr lvl="1"/>
            <a:r>
              <a:rPr lang="en-US" dirty="0"/>
              <a:t>A-T	24-24%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892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r>
              <a:rPr lang="en-US" dirty="0"/>
              <a:t> – Over-represented sequences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Example 2 – </a:t>
            </a:r>
            <a:br>
              <a:rPr lang="en-US" dirty="0"/>
            </a:br>
            <a:r>
              <a:rPr lang="en-US" dirty="0"/>
              <a:t>amplicon</a:t>
            </a:r>
            <a:br>
              <a:rPr lang="en-US" dirty="0"/>
            </a:br>
            <a:r>
              <a:rPr lang="en-US" dirty="0"/>
              <a:t>sequencing 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A4A767-9C54-9743-BE69-72395907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650" y="1297101"/>
            <a:ext cx="5321300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37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44B18DC-E0BE-8C4F-9CB3-C9CC2901F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1732657"/>
            <a:ext cx="5080000" cy="417175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FastQC</a:t>
            </a:r>
            <a:r>
              <a:rPr lang="en-US" dirty="0"/>
              <a:t> – Over-represented sequences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2 – amplicon sequencing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49AADB8-B663-B24A-AB66-038008A48792}"/>
              </a:ext>
            </a:extLst>
          </p:cNvPr>
          <p:cNvSpPr/>
          <p:nvPr/>
        </p:nvSpPr>
        <p:spPr>
          <a:xfrm>
            <a:off x="4470400" y="4699000"/>
            <a:ext cx="4241800" cy="1435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247409" y="3818536"/>
            <a:ext cx="2524991" cy="3482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84DBFFA-9D7F-F041-A4DC-0DE297C71F0E}"/>
              </a:ext>
            </a:extLst>
          </p:cNvPr>
          <p:cNvCxnSpPr/>
          <p:nvPr/>
        </p:nvCxnSpPr>
        <p:spPr>
          <a:xfrm>
            <a:off x="6070600" y="4787900"/>
            <a:ext cx="0" cy="1450280"/>
          </a:xfrm>
          <a:prstGeom prst="line">
            <a:avLst/>
          </a:prstGeom>
          <a:ln w="25400">
            <a:solidFill>
              <a:srgbClr val="FC28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2764F7-3194-6C45-8A6F-5A8042BE6A66}"/>
              </a:ext>
            </a:extLst>
          </p:cNvPr>
          <p:cNvCxnSpPr>
            <a:cxnSpLocks/>
          </p:cNvCxnSpPr>
          <p:nvPr/>
        </p:nvCxnSpPr>
        <p:spPr>
          <a:xfrm>
            <a:off x="6896100" y="4787900"/>
            <a:ext cx="0" cy="1450280"/>
          </a:xfrm>
          <a:prstGeom prst="line">
            <a:avLst/>
          </a:prstGeom>
          <a:ln w="25400">
            <a:solidFill>
              <a:srgbClr val="FC28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45454CC-7526-8449-8617-5E52BA317B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8835166"/>
              </p:ext>
            </p:extLst>
          </p:nvPr>
        </p:nvGraphicFramePr>
        <p:xfrm>
          <a:off x="0" y="2222501"/>
          <a:ext cx="4123260" cy="4015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8771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Graphic spid="9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Contamination check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FastQ</a:t>
            </a:r>
            <a:r>
              <a:rPr lang="en-US" dirty="0"/>
              <a:t> Screen</a:t>
            </a:r>
          </a:p>
          <a:p>
            <a:pPr lvl="1"/>
            <a:r>
              <a:rPr lang="en-US" dirty="0"/>
              <a:t>Compare reads to various libraries</a:t>
            </a:r>
          </a:p>
          <a:p>
            <a:pPr lvl="1"/>
            <a:r>
              <a:rPr lang="en-US" dirty="0"/>
              <a:t>Any library can be searched against</a:t>
            </a:r>
          </a:p>
          <a:p>
            <a:pPr lvl="1"/>
            <a:r>
              <a:rPr lang="en-US" dirty="0"/>
              <a:t>Output proportion of reads with hit(s) to libraries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9FC78-3E33-1D44-874A-D5C8F73B740A}"/>
              </a:ext>
            </a:extLst>
          </p:cNvPr>
          <p:cNvSpPr txBox="1"/>
          <p:nvPr/>
        </p:nvSpPr>
        <p:spPr>
          <a:xfrm>
            <a:off x="495300" y="4851400"/>
            <a:ext cx="8648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fastq_screen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--subset 100000 --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fastq_screen.conf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--aligner bowtie2 --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outdir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result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nohits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sample.R1.fastq.gz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2"/>
              </a:rPr>
              <a:t>https://www.bioinformatics.babraham.ac.uk/projects/fastq_screen/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004674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Contamination check – </a:t>
            </a:r>
            <a:r>
              <a:rPr lang="en-US" dirty="0" err="1"/>
              <a:t>FastQ</a:t>
            </a:r>
            <a:r>
              <a:rPr lang="en-US" dirty="0"/>
              <a:t> Screen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1 – capture sequencing</a:t>
            </a: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149A24D-D66E-E44D-9B05-79E14D0098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1304865"/>
              </p:ext>
            </p:extLst>
          </p:nvPr>
        </p:nvGraphicFramePr>
        <p:xfrm>
          <a:off x="203200" y="1991152"/>
          <a:ext cx="8788400" cy="4358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061711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Contamination check – </a:t>
            </a:r>
            <a:r>
              <a:rPr lang="en-US" dirty="0" err="1"/>
              <a:t>FastQ</a:t>
            </a:r>
            <a:r>
              <a:rPr lang="en-US" dirty="0"/>
              <a:t> Screen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2 – amplicon sequencing</a:t>
            </a: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FB0D4F7-66EC-D94D-AFAA-C6C88DCB68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0058133"/>
              </p:ext>
            </p:extLst>
          </p:nvPr>
        </p:nvGraphicFramePr>
        <p:xfrm>
          <a:off x="292100" y="2120900"/>
          <a:ext cx="8509000" cy="4254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63997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47B2D-FB4D-504E-99E1-14040879B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Illumina </a:t>
            </a:r>
            <a:r>
              <a:rPr lang="en-US" dirty="0" err="1"/>
              <a:t>flowcell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E33E9D-63AB-904B-A8F0-2487212F6F4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275660" y="1421753"/>
            <a:ext cx="6592680" cy="457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46193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ADB4-4E4B-1140-87C0-387F304C5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Contamination check – kraken2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6D6B2C-1903-D141-A076-D05D75CFC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7101"/>
            <a:ext cx="7886700" cy="3287599"/>
          </a:xfrm>
        </p:spPr>
        <p:txBody>
          <a:bodyPr/>
          <a:lstStyle/>
          <a:p>
            <a:r>
              <a:rPr lang="en-US" dirty="0"/>
              <a:t>Taxonomic sequence classification system</a:t>
            </a:r>
          </a:p>
          <a:p>
            <a:pPr lvl="1"/>
            <a:r>
              <a:rPr lang="en-US" dirty="0"/>
              <a:t>Build (custom) database</a:t>
            </a:r>
          </a:p>
          <a:p>
            <a:pPr lvl="1"/>
            <a:r>
              <a:rPr lang="en-US" dirty="0"/>
              <a:t>Compare k-</a:t>
            </a:r>
            <a:r>
              <a:rPr lang="en-US" dirty="0" err="1"/>
              <a:t>mer</a:t>
            </a:r>
            <a:r>
              <a:rPr lang="en-US" dirty="0"/>
              <a:t> from reads to database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BE5CD-0E45-C849-AB96-FE42B56134CF}"/>
              </a:ext>
            </a:extLst>
          </p:cNvPr>
          <p:cNvSpPr txBox="1"/>
          <p:nvPr/>
        </p:nvSpPr>
        <p:spPr>
          <a:xfrm>
            <a:off x="495300" y="3994990"/>
            <a:ext cx="8242300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kraken2-build --download-taxonomy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database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kraken2-build --download-library library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database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kraken2-build --build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database --minimizer-spaces 0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kraken2 --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database --paired sample.R1.fastq.gz sample.R2.fastq.gz –report kraken2Report.txt --use-names &gt; kraken2.output.txt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2"/>
              </a:rPr>
              <a:t>https://ccb.jhu.edu/software/kraken2/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85292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ADB4-4E4B-1140-87C0-387F304C5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Contamination check – kraken2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8A54C-85D9-7E4B-94F8-A5DE03015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3 – bacterial WGS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3A33E16-1B2D-E645-A5DD-20384A3A21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144182"/>
              </p:ext>
            </p:extLst>
          </p:nvPr>
        </p:nvGraphicFramePr>
        <p:xfrm>
          <a:off x="628650" y="2008188"/>
          <a:ext cx="7886700" cy="4354323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709874">
                  <a:extLst>
                    <a:ext uri="{9D8B030D-6E8A-4147-A177-3AD203B41FA5}">
                      <a16:colId xmlns:a16="http://schemas.microsoft.com/office/drawing/2014/main" val="3505191171"/>
                    </a:ext>
                  </a:extLst>
                </a:gridCol>
                <a:gridCol w="709874">
                  <a:extLst>
                    <a:ext uri="{9D8B030D-6E8A-4147-A177-3AD203B41FA5}">
                      <a16:colId xmlns:a16="http://schemas.microsoft.com/office/drawing/2014/main" val="1932627926"/>
                    </a:ext>
                  </a:extLst>
                </a:gridCol>
                <a:gridCol w="709874">
                  <a:extLst>
                    <a:ext uri="{9D8B030D-6E8A-4147-A177-3AD203B41FA5}">
                      <a16:colId xmlns:a16="http://schemas.microsoft.com/office/drawing/2014/main" val="2026353023"/>
                    </a:ext>
                  </a:extLst>
                </a:gridCol>
                <a:gridCol w="709874">
                  <a:extLst>
                    <a:ext uri="{9D8B030D-6E8A-4147-A177-3AD203B41FA5}">
                      <a16:colId xmlns:a16="http://schemas.microsoft.com/office/drawing/2014/main" val="2766851069"/>
                    </a:ext>
                  </a:extLst>
                </a:gridCol>
                <a:gridCol w="709874">
                  <a:extLst>
                    <a:ext uri="{9D8B030D-6E8A-4147-A177-3AD203B41FA5}">
                      <a16:colId xmlns:a16="http://schemas.microsoft.com/office/drawing/2014/main" val="433286416"/>
                    </a:ext>
                  </a:extLst>
                </a:gridCol>
                <a:gridCol w="4337330">
                  <a:extLst>
                    <a:ext uri="{9D8B030D-6E8A-4147-A177-3AD203B41FA5}">
                      <a16:colId xmlns:a16="http://schemas.microsoft.com/office/drawing/2014/main" val="2271391253"/>
                    </a:ext>
                  </a:extLst>
                </a:gridCol>
              </a:tblGrid>
              <a:tr h="426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Fragments covered by clade (%)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Fragments covered by clade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Fragments assigned to taxon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Rank code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NCBI taxonomic ID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scientific name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ctr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8119439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0.04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243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243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U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unclassified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T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63308361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99.96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632527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R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root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670552000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99.96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632527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R1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131567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cellular organisms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3861323861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99.96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632491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121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Bacteria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472723242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99.55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629954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D1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1783272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Terrabacteria group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108325926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629777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P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201174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Actinobacteria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1001219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629777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C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Actinobacteria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3197021944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629754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O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85007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  Corynebacteriales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455058189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629733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74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F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</a:t>
                      </a:r>
                      <a:r>
                        <a:rPr lang="en-US" sz="1100" u="none" strike="noStrike" dirty="0" err="1">
                          <a:solidFill>
                            <a:srgbClr val="193B68"/>
                          </a:solidFill>
                          <a:effectLst/>
                        </a:rPr>
                        <a:t>Mycobacteriaceae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191143342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99.51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629657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5911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G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      Mycobacterium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627688129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98.56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623663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5295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77643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  Mycobacterium tuberculosis complex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995437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97.69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618141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613920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1773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    Mycobacterium tuberculosis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95011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0.04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227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78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78331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    Mycobacterium </a:t>
                      </a:r>
                      <a:r>
                        <a:rPr lang="en-US" sz="1100" u="none" strike="noStrike" dirty="0" err="1">
                          <a:solidFill>
                            <a:srgbClr val="193B68"/>
                          </a:solidFill>
                          <a:effectLst/>
                        </a:rPr>
                        <a:t>canettii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039829691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37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35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1768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        Mycobacterium kansasii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724882320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P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1239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Firmicutes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669701935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C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91061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Bacilli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2195477918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O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186826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  Lactobacillales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664595846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F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1300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</a:t>
                      </a:r>
                      <a:r>
                        <a:rPr lang="en-US" sz="1100" u="none" strike="noStrike" dirty="0" err="1">
                          <a:solidFill>
                            <a:srgbClr val="193B68"/>
                          </a:solidFill>
                          <a:effectLst/>
                        </a:rPr>
                        <a:t>Streptococcaceae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42242949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172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G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1301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Streptococcus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286191607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0.03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161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155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1313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  Streptococcus pneumoniae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863120905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28037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                  Streptococcus mitis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/>
                </a:tc>
                <a:extLst>
                  <a:ext uri="{0D108BD9-81ED-4DB2-BD59-A6C34878D82A}">
                    <a16:rowId xmlns:a16="http://schemas.microsoft.com/office/drawing/2014/main" val="1979800378"/>
                  </a:ext>
                </a:extLst>
              </a:tr>
              <a:tr h="15148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S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rgbClr val="193B68"/>
                          </a:solidFill>
                          <a:effectLst/>
                        </a:rPr>
                        <a:t>257758</a:t>
                      </a:r>
                      <a:endParaRPr lang="en-US" sz="1100" b="0" i="0" u="none" strike="noStrike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193B68"/>
                          </a:solidFill>
                          <a:effectLst/>
                        </a:rPr>
                        <a:t>                  Streptococcus </a:t>
                      </a:r>
                      <a:r>
                        <a:rPr lang="en-US" sz="1100" u="none" strike="noStrike" dirty="0" err="1">
                          <a:solidFill>
                            <a:srgbClr val="193B68"/>
                          </a:solidFill>
                          <a:effectLst/>
                        </a:rPr>
                        <a:t>pseudopneumoniae</a:t>
                      </a:r>
                      <a:endParaRPr lang="en-US" sz="1100" b="0" i="0" u="none" strike="noStrike" dirty="0">
                        <a:solidFill>
                          <a:srgbClr val="193B68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01" marR="7101" marT="7101" marB="0" anchor="b">
                    <a:lnB w="3175" cap="flat" cmpd="sng" algn="ctr">
                      <a:solidFill>
                        <a:srgbClr val="2E98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936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46158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41C7-8505-A44B-9182-4F2A2141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85024-835A-5447-B85E-BE3F555FD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</a:t>
            </a:r>
            <a:r>
              <a:rPr lang="en-US" dirty="0" err="1"/>
              <a:t>fastq</a:t>
            </a:r>
            <a:r>
              <a:rPr lang="en-US" dirty="0"/>
              <a:t> files prior to further analysis</a:t>
            </a:r>
          </a:p>
          <a:p>
            <a:pPr lvl="1"/>
            <a:r>
              <a:rPr lang="en-US" dirty="0"/>
              <a:t>Remove reads from other species</a:t>
            </a:r>
          </a:p>
          <a:p>
            <a:pPr lvl="1"/>
            <a:r>
              <a:rPr lang="en-US" dirty="0"/>
              <a:t>Trim adapters</a:t>
            </a:r>
          </a:p>
          <a:p>
            <a:pPr lvl="1"/>
            <a:r>
              <a:rPr lang="en-US" dirty="0"/>
              <a:t>Clip low quality bases</a:t>
            </a:r>
          </a:p>
          <a:p>
            <a:pPr lvl="1"/>
            <a:r>
              <a:rPr lang="en-US" dirty="0"/>
              <a:t>Merge overlapping reads from same fragment</a:t>
            </a:r>
          </a:p>
          <a:p>
            <a:pPr lvl="1"/>
            <a:r>
              <a:rPr lang="en-US" dirty="0"/>
              <a:t>...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593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2FA199-85B2-5949-8204-20D273BF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Adapter clipping &amp; trimming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2F531F-D946-F447-82A3-4ED722F9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FastqMcf</a:t>
            </a:r>
            <a:endParaRPr lang="en-US" dirty="0"/>
          </a:p>
          <a:p>
            <a:pPr lvl="1"/>
            <a:r>
              <a:rPr lang="en-US" dirty="0"/>
              <a:t>Detect &amp; remove sequencing adapters and primers</a:t>
            </a:r>
          </a:p>
          <a:p>
            <a:pPr lvl="1"/>
            <a:r>
              <a:rPr lang="en-US" dirty="0"/>
              <a:t>Detect &amp; clip poor quality at the ends of reads </a:t>
            </a:r>
          </a:p>
          <a:p>
            <a:pPr lvl="1"/>
            <a:r>
              <a:rPr lang="en-US" dirty="0"/>
              <a:t>Remove low complexity reads</a:t>
            </a:r>
          </a:p>
          <a:p>
            <a:pPr lvl="1"/>
            <a:r>
              <a:rPr lang="en-US" dirty="0"/>
              <a:t>Detect &amp; remove Ns from ends of reads</a:t>
            </a:r>
          </a:p>
          <a:p>
            <a:pPr lvl="1"/>
            <a:r>
              <a:rPr lang="en-US" dirty="0"/>
              <a:t>Keep PE reads in right order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7C118-661D-F543-BA5F-AA465A47CB62}"/>
              </a:ext>
            </a:extLst>
          </p:cNvPr>
          <p:cNvSpPr txBox="1"/>
          <p:nvPr/>
        </p:nvSpPr>
        <p:spPr>
          <a:xfrm>
            <a:off x="381000" y="4572000"/>
            <a:ext cx="8648700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fastq-mcf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-H -X  -o sample_filtered.R1.fastq.gz -o /sample_filtered.R2.fastq.gz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adapters.fa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sample.R1.fastq sample.R2.fastq</a:t>
            </a:r>
          </a:p>
          <a:p>
            <a:pPr>
              <a:lnSpc>
                <a:spcPct val="120000"/>
              </a:lnSpc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2"/>
              </a:rPr>
              <a:t>https://github.com/ExpressionAnalysis/ea-utils/blob/wiki/FastqMcf.md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3964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3D67-4054-1C47-B6CB-1749648DC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Adapter clipping &amp; trimming – </a:t>
            </a:r>
            <a:r>
              <a:rPr lang="en-US" dirty="0" err="1"/>
              <a:t>FastqMcf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9E953-1138-664F-BE07-BF336E827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2 – amplicon sequencing</a:t>
            </a:r>
          </a:p>
          <a:p>
            <a:pPr lvl="1"/>
            <a:r>
              <a:rPr lang="en-US" dirty="0"/>
              <a:t>Input </a:t>
            </a:r>
          </a:p>
          <a:p>
            <a:pPr lvl="2"/>
            <a:r>
              <a:rPr lang="en-US" dirty="0"/>
              <a:t>2 </a:t>
            </a:r>
            <a:r>
              <a:rPr lang="en-US" dirty="0" err="1"/>
              <a:t>fastq</a:t>
            </a:r>
            <a:r>
              <a:rPr lang="en-US" dirty="0"/>
              <a:t> files of 1,834 reads each</a:t>
            </a:r>
          </a:p>
          <a:p>
            <a:pPr lvl="1"/>
            <a:r>
              <a:rPr lang="en-US" dirty="0"/>
              <a:t>Outputs  </a:t>
            </a:r>
          </a:p>
          <a:p>
            <a:pPr lvl="2"/>
            <a:r>
              <a:rPr lang="en-US" dirty="0"/>
              <a:t>2 </a:t>
            </a:r>
            <a:r>
              <a:rPr lang="en-US" dirty="0" err="1"/>
              <a:t>fastq</a:t>
            </a:r>
            <a:r>
              <a:rPr lang="en-US" dirty="0"/>
              <a:t> files of 1,801 reads each</a:t>
            </a:r>
          </a:p>
          <a:p>
            <a:pPr lvl="2"/>
            <a:r>
              <a:rPr lang="en-US" dirty="0"/>
              <a:t>List of adapter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94039-E088-154C-9138-5D5083567F8F}"/>
              </a:ext>
            </a:extLst>
          </p:cNvPr>
          <p:cNvSpPr txBox="1"/>
          <p:nvPr/>
        </p:nvSpPr>
        <p:spPr>
          <a:xfrm>
            <a:off x="381000" y="4203700"/>
            <a:ext cx="8369300" cy="1544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3B68"/>
                </a:solidFill>
              </a:rPr>
              <a:t>Adapter TruSeq_Adapter,_Index_1 : counted </a:t>
            </a:r>
            <a:r>
              <a:rPr lang="en-US" b="1" dirty="0">
                <a:solidFill>
                  <a:srgbClr val="193B68"/>
                </a:solidFill>
              </a:rPr>
              <a:t>1038</a:t>
            </a:r>
            <a:r>
              <a:rPr lang="en-US" dirty="0">
                <a:solidFill>
                  <a:srgbClr val="193B68"/>
                </a:solidFill>
              </a:rPr>
              <a:t> at the 'end' of 'sample.R1.fastq’</a:t>
            </a:r>
          </a:p>
          <a:p>
            <a:r>
              <a:rPr lang="en-US" dirty="0">
                <a:solidFill>
                  <a:srgbClr val="193B68"/>
                </a:solidFill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193B68"/>
                </a:solidFill>
              </a:rPr>
              <a:t>Adapter Illumina_Single_End_Sequencing_Primer_3p : counted </a:t>
            </a:r>
            <a:r>
              <a:rPr lang="en-US" b="1" dirty="0">
                <a:solidFill>
                  <a:srgbClr val="193B68"/>
                </a:solidFill>
              </a:rPr>
              <a:t>1046</a:t>
            </a:r>
            <a:r>
              <a:rPr lang="en-US" dirty="0">
                <a:solidFill>
                  <a:srgbClr val="193B68"/>
                </a:solidFill>
              </a:rPr>
              <a:t> at the 'end' of 'sample.R2.fastq’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193B68"/>
                </a:solidFill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193B68"/>
                </a:solidFill>
              </a:rPr>
              <a:t>Total reads: 1801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193B68"/>
                </a:solidFill>
              </a:rPr>
              <a:t>Too short after clip: 33</a:t>
            </a:r>
          </a:p>
        </p:txBody>
      </p:sp>
    </p:spTree>
    <p:extLst>
      <p:ext uri="{BB962C8B-B14F-4D97-AF65-F5344CB8AC3E}">
        <p14:creationId xmlns:p14="http://schemas.microsoft.com/office/powerpoint/2010/main" val="20784434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5715-4C2E-3047-8AB1-55DDA829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Adapter clipping &amp; trimming – </a:t>
            </a:r>
            <a:r>
              <a:rPr lang="en-US" dirty="0" err="1"/>
              <a:t>FastqMcf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94F12-9866-2648-9AD6-8BE2D890F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2 – amplicon sequencing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FB0D4F7-66EC-D94D-AFAA-C6C88DCB68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9864009"/>
              </p:ext>
            </p:extLst>
          </p:nvPr>
        </p:nvGraphicFramePr>
        <p:xfrm>
          <a:off x="6388740" y="1202923"/>
          <a:ext cx="2527300" cy="2242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FBA7A32-A711-3940-B87E-3B96F6C128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9704344"/>
              </p:ext>
            </p:extLst>
          </p:nvPr>
        </p:nvGraphicFramePr>
        <p:xfrm>
          <a:off x="323210" y="2222500"/>
          <a:ext cx="8192140" cy="4015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830156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2D78B-98CA-C640-8937-F53FDBBE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selection – Kraken 2 &amp; </a:t>
            </a:r>
            <a:r>
              <a:rPr lang="en-US" dirty="0" err="1"/>
              <a:t>seqtk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DC569-C0E1-8946-9CDA-B09AE9E4D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7101"/>
            <a:ext cx="7886700" cy="3287599"/>
          </a:xfrm>
        </p:spPr>
        <p:txBody>
          <a:bodyPr/>
          <a:lstStyle/>
          <a:p>
            <a:r>
              <a:rPr lang="en-US" dirty="0"/>
              <a:t>Select reads from sequenced organism</a:t>
            </a:r>
          </a:p>
          <a:p>
            <a:pPr lvl="1"/>
            <a:r>
              <a:rPr lang="en-US" dirty="0"/>
              <a:t>Kraken2 </a:t>
            </a:r>
            <a:r>
              <a:rPr lang="en-US" dirty="0" err="1"/>
              <a:t>outpout</a:t>
            </a:r>
            <a:endParaRPr lang="en-US" dirty="0"/>
          </a:p>
          <a:p>
            <a:pPr lvl="1"/>
            <a:r>
              <a:rPr lang="en-US" dirty="0" err="1"/>
              <a:t>Seqtk</a:t>
            </a:r>
            <a:r>
              <a:rPr lang="en-US" dirty="0"/>
              <a:t>: toolkit for processing sequences in FASTA/Q formats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19EB21-A5B6-7847-AE56-9FE686B5AC7E}"/>
              </a:ext>
            </a:extLst>
          </p:cNvPr>
          <p:cNvSpPr txBox="1"/>
          <p:nvPr/>
        </p:nvSpPr>
        <p:spPr>
          <a:xfrm>
            <a:off x="381000" y="4038600"/>
            <a:ext cx="86487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grep ”organism” kraken2.output.txt | cut –f2 &gt;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reads.list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subseq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sample.R1.fastq.gz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reads.list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gzip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&gt; sample.selected.R1.fastq.gz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subseq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sample.R2.fastq.gz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reads.list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gzip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&gt; sample.selected.R2.fastq.gz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2"/>
              </a:rPr>
              <a:t>https://ccb.jhu.edu/software/kraken2/</a:t>
            </a:r>
            <a:endParaRPr lang="en-US" sz="1800" dirty="0"/>
          </a:p>
          <a:p>
            <a:r>
              <a:rPr lang="en-US" sz="1800" dirty="0">
                <a:hlinkClick r:id="rId3"/>
              </a:rPr>
              <a:t>https://github.com/lh3/seqtk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768514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D4A8-2B75-8949-9128-29737C534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overlapping reads – FLASH2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50B2-3A9F-E74F-B672-BE3E77E9C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7101"/>
            <a:ext cx="3695700" cy="321139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FLASH (Fast Length Adjustment of </a:t>
            </a:r>
            <a:r>
              <a:rPr lang="en-US" dirty="0" err="1"/>
              <a:t>SHort</a:t>
            </a:r>
            <a:r>
              <a:rPr lang="en-US" dirty="0"/>
              <a:t> reads)</a:t>
            </a:r>
          </a:p>
          <a:p>
            <a:pPr lvl="1"/>
            <a:r>
              <a:rPr lang="en-US" dirty="0"/>
              <a:t>Merge paired-end reads</a:t>
            </a:r>
          </a:p>
          <a:p>
            <a:pPr lvl="1"/>
            <a:r>
              <a:rPr lang="en-US" dirty="0"/>
              <a:t>Keep DNA insert only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FB675-6166-5540-B0AA-C7524A4F7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020570"/>
            <a:ext cx="4191000" cy="190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FF25C5-5660-E541-99F9-0950B0A527AD}"/>
              </a:ext>
            </a:extLst>
          </p:cNvPr>
          <p:cNvSpPr txBox="1"/>
          <p:nvPr/>
        </p:nvSpPr>
        <p:spPr>
          <a:xfrm>
            <a:off x="381000" y="5295900"/>
            <a:ext cx="8648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flash2 --max-overlap=250 --min-overlap=20 --allow-outies -d result -o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sample.flashed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sample.R1.fastq.gz sample.R2.fastq.gz &gt;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flash.log</a:t>
            </a:r>
            <a:endParaRPr lang="en-US" sz="1600" dirty="0">
              <a:solidFill>
                <a:srgbClr val="193B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3"/>
              </a:rPr>
              <a:t>https://github.com/dstreett/FLASH2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AD1A58-555A-BC47-A838-C11707C9A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550" y="3243070"/>
            <a:ext cx="32893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9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D4A8-2B75-8949-9128-29737C534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overlapping reads – FLASH2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50B2-3A9F-E74F-B672-BE3E77E9C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7101"/>
            <a:ext cx="3695700" cy="321139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FLASH (Fast Length Adjustment of </a:t>
            </a:r>
            <a:r>
              <a:rPr lang="en-US" dirty="0" err="1"/>
              <a:t>SHort</a:t>
            </a:r>
            <a:r>
              <a:rPr lang="en-US" dirty="0"/>
              <a:t> reads)</a:t>
            </a:r>
          </a:p>
          <a:p>
            <a:pPr lvl="1"/>
            <a:r>
              <a:rPr lang="en-US" dirty="0"/>
              <a:t>Merge paired-end reads</a:t>
            </a:r>
          </a:p>
          <a:p>
            <a:pPr lvl="1"/>
            <a:r>
              <a:rPr lang="en-US" dirty="0"/>
              <a:t>Keep DNA insert only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FB675-6166-5540-B0AA-C7524A4F7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020570"/>
            <a:ext cx="4191000" cy="190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FF25C5-5660-E541-99F9-0950B0A527AD}"/>
              </a:ext>
            </a:extLst>
          </p:cNvPr>
          <p:cNvSpPr txBox="1"/>
          <p:nvPr/>
        </p:nvSpPr>
        <p:spPr>
          <a:xfrm>
            <a:off x="381000" y="5295900"/>
            <a:ext cx="8648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flash2 --max-overlap=250 --min-overlap=20 --allow-outies -d result -o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sample.flashed</a:t>
            </a:r>
            <a:r>
              <a:rPr lang="en-US" sz="1600" dirty="0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sample.R1.fastq.gz sample.R2.fastq.gz &gt; </a:t>
            </a:r>
            <a:r>
              <a:rPr lang="en-US" sz="1600" dirty="0" err="1">
                <a:solidFill>
                  <a:srgbClr val="193B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flash.log</a:t>
            </a:r>
            <a:endParaRPr lang="en-US" sz="1600" dirty="0">
              <a:solidFill>
                <a:srgbClr val="193B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hlinkClick r:id="rId3"/>
              </a:rPr>
              <a:t>https://github.com/dstreett/FLASH2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E64AB-D2B7-0C41-A636-3535022C5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6100" y="3245355"/>
            <a:ext cx="26162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1299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05"/>
          <a:stretch/>
        </p:blipFill>
        <p:spPr>
          <a:xfrm>
            <a:off x="0" y="0"/>
            <a:ext cx="9144000" cy="564682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22" y="5905037"/>
            <a:ext cx="3047261" cy="747964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1660319" y="2386626"/>
            <a:ext cx="22211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solidFill>
                  <a:srgbClr val="193B68"/>
                </a:solidFill>
                <a:latin typeface="DIN OT Medium" charset="0"/>
                <a:ea typeface="DIN OT Medium" charset="0"/>
                <a:cs typeface="DIN OT Medium" charset="0"/>
              </a:rPr>
              <a:t>Questions?</a:t>
            </a:r>
          </a:p>
        </p:txBody>
      </p:sp>
      <p:sp>
        <p:nvSpPr>
          <p:cNvPr id="7" name="Tekstvak 5">
            <a:extLst>
              <a:ext uri="{FF2B5EF4-FFF2-40B4-BE49-F238E27FC236}">
                <a16:creationId xmlns:a16="http://schemas.microsoft.com/office/drawing/2014/main" id="{F93625DF-E4E7-B34C-B9AD-4F5146DF35DF}"/>
              </a:ext>
            </a:extLst>
          </p:cNvPr>
          <p:cNvSpPr txBox="1"/>
          <p:nvPr/>
        </p:nvSpPr>
        <p:spPr>
          <a:xfrm>
            <a:off x="4474397" y="6078964"/>
            <a:ext cx="4669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Erika </a:t>
            </a:r>
            <a:r>
              <a:rPr lang="en-GB" sz="2000" dirty="0" err="1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Souche</a:t>
            </a:r>
            <a:r>
              <a:rPr lang="en-GB" sz="2000" dirty="0">
                <a:solidFill>
                  <a:srgbClr val="2E98CF"/>
                </a:solidFill>
                <a:latin typeface="DIN OT Medium" charset="0"/>
                <a:ea typeface="DIN OT Medium" charset="0"/>
                <a:cs typeface="DIN OT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655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73330"/>
            <a:ext cx="7886700" cy="1325563"/>
          </a:xfrm>
        </p:spPr>
        <p:txBody>
          <a:bodyPr/>
          <a:lstStyle/>
          <a:p>
            <a:r>
              <a:rPr lang="nl-NL" dirty="0" err="1"/>
              <a:t>Demultiplexing</a:t>
            </a:r>
            <a:endParaRPr lang="nl-NL" b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544EC3-5FF3-8445-BEEE-85BC8C1F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427222" y="2358720"/>
            <a:ext cx="2444400" cy="182736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98A8E4B-28D8-D741-BB0D-25ECDE833463}"/>
              </a:ext>
            </a:extLst>
          </p:cNvPr>
          <p:cNvSpPr txBox="1"/>
          <p:nvPr/>
        </p:nvSpPr>
        <p:spPr>
          <a:xfrm>
            <a:off x="4504503" y="4560840"/>
            <a:ext cx="386942" cy="3371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one" sz="1600" b="1" i="0" u="none" strike="noStrike" baseline="0" dirty="0">
                <a:ln>
                  <a:noFill/>
                </a:ln>
                <a:solidFill>
                  <a:srgbClr val="00407A"/>
                </a:solidFill>
                <a:latin typeface="Arial" pitchFamily="18"/>
                <a:ea typeface="Arial Unicode MS" pitchFamily="2"/>
                <a:cs typeface="Arial Unicode MS" pitchFamily="2"/>
              </a:rPr>
              <a:t>…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A832DC-B6BD-6543-8AD9-6BC5897BB93A}"/>
              </a:ext>
            </a:extLst>
          </p:cNvPr>
          <p:cNvGrpSpPr/>
          <p:nvPr/>
        </p:nvGrpSpPr>
        <p:grpSpPr>
          <a:xfrm>
            <a:off x="3040383" y="2221422"/>
            <a:ext cx="1791506" cy="810138"/>
            <a:chOff x="2070000" y="2217462"/>
            <a:chExt cx="1791506" cy="810138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D967798E-87DB-AD4E-819F-4E44D097C23B}"/>
                </a:ext>
              </a:extLst>
            </p:cNvPr>
            <p:cNvSpPr txBox="1"/>
            <p:nvPr/>
          </p:nvSpPr>
          <p:spPr>
            <a:xfrm>
              <a:off x="3519447" y="2217462"/>
              <a:ext cx="342059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G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518F75-058E-0A4D-B44A-5F4AD76B1C6C}"/>
                </a:ext>
              </a:extLst>
            </p:cNvPr>
            <p:cNvGrpSpPr/>
            <p:nvPr/>
          </p:nvGrpSpPr>
          <p:grpSpPr>
            <a:xfrm>
              <a:off x="2070000" y="2358720"/>
              <a:ext cx="1483200" cy="668880"/>
              <a:chOff x="2070000" y="2358720"/>
              <a:chExt cx="1483200" cy="66888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C461D94-B383-9544-853A-F5540493DA47}"/>
                  </a:ext>
                </a:extLst>
              </p:cNvPr>
              <p:cNvSpPr/>
              <p:nvPr/>
            </p:nvSpPr>
            <p:spPr>
              <a:xfrm>
                <a:off x="2070000" y="289656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7" name="Straight Connector 36">
                <a:extLst>
                  <a:ext uri="{FF2B5EF4-FFF2-40B4-BE49-F238E27FC236}">
                    <a16:creationId xmlns:a16="http://schemas.microsoft.com/office/drawing/2014/main" id="{5D769DFC-0479-8E4E-AC4C-70620BC5D67C}"/>
                  </a:ext>
                </a:extLst>
              </p:cNvPr>
              <p:cNvSpPr/>
              <p:nvPr/>
            </p:nvSpPr>
            <p:spPr>
              <a:xfrm flipV="1">
                <a:off x="2216880" y="2358720"/>
                <a:ext cx="1336320" cy="57816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E3625FD-1608-D243-8438-18BA9AB5F615}"/>
              </a:ext>
            </a:extLst>
          </p:cNvPr>
          <p:cNvGrpSpPr/>
          <p:nvPr/>
        </p:nvGrpSpPr>
        <p:grpSpPr>
          <a:xfrm>
            <a:off x="3219663" y="2591474"/>
            <a:ext cx="1586640" cy="515326"/>
            <a:chOff x="2249280" y="2587514"/>
            <a:chExt cx="1586640" cy="51532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47EBD1A-D38E-4A4C-8F6F-4B1B6F3AABA8}"/>
                </a:ext>
              </a:extLst>
            </p:cNvPr>
            <p:cNvSpPr txBox="1"/>
            <p:nvPr/>
          </p:nvSpPr>
          <p:spPr>
            <a:xfrm>
              <a:off x="3543554" y="2587514"/>
              <a:ext cx="292366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T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785D9BA-CDA5-194C-AB0F-30C132C8BFDF}"/>
                </a:ext>
              </a:extLst>
            </p:cNvPr>
            <p:cNvGrpSpPr/>
            <p:nvPr/>
          </p:nvGrpSpPr>
          <p:grpSpPr>
            <a:xfrm>
              <a:off x="2249280" y="2766239"/>
              <a:ext cx="1320480" cy="336601"/>
              <a:chOff x="2249280" y="2766239"/>
              <a:chExt cx="1320480" cy="336601"/>
            </a:xfrm>
          </p:grpSpPr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BE8CBE-B08C-7542-8BEA-8EB21747B396}"/>
                  </a:ext>
                </a:extLst>
              </p:cNvPr>
              <p:cNvSpPr/>
              <p:nvPr/>
            </p:nvSpPr>
            <p:spPr>
              <a:xfrm>
                <a:off x="2249280" y="297180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A831E247-FBBB-D04E-9FD2-8F639B02F634}"/>
                  </a:ext>
                </a:extLst>
              </p:cNvPr>
              <p:cNvSpPr/>
              <p:nvPr/>
            </p:nvSpPr>
            <p:spPr>
              <a:xfrm flipV="1">
                <a:off x="2396160" y="2766239"/>
                <a:ext cx="1173600" cy="2638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D6B8BC-8DBE-BE42-AB7B-50B21093CE12}"/>
              </a:ext>
            </a:extLst>
          </p:cNvPr>
          <p:cNvGrpSpPr/>
          <p:nvPr/>
        </p:nvGrpSpPr>
        <p:grpSpPr>
          <a:xfrm>
            <a:off x="3586503" y="2999850"/>
            <a:ext cx="1226404" cy="337100"/>
            <a:chOff x="2616120" y="2995890"/>
            <a:chExt cx="1226404" cy="337100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7ECCE4-F5B5-0049-ADCE-AF899F7CDF3E}"/>
                </a:ext>
              </a:extLst>
            </p:cNvPr>
            <p:cNvSpPr txBox="1"/>
            <p:nvPr/>
          </p:nvSpPr>
          <p:spPr>
            <a:xfrm>
              <a:off x="3535732" y="2995890"/>
              <a:ext cx="306792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T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5D63365-A537-904B-AA7B-3207ABEE6582}"/>
                </a:ext>
              </a:extLst>
            </p:cNvPr>
            <p:cNvGrpSpPr/>
            <p:nvPr/>
          </p:nvGrpSpPr>
          <p:grpSpPr>
            <a:xfrm>
              <a:off x="2616120" y="3117960"/>
              <a:ext cx="920520" cy="130680"/>
              <a:chOff x="2616120" y="3117960"/>
              <a:chExt cx="920520" cy="130680"/>
            </a:xfrm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1652647-F116-7649-A3D4-1C2E1FA358CE}"/>
                  </a:ext>
                </a:extLst>
              </p:cNvPr>
              <p:cNvSpPr/>
              <p:nvPr/>
            </p:nvSpPr>
            <p:spPr>
              <a:xfrm>
                <a:off x="2616120" y="3117960"/>
                <a:ext cx="146520" cy="1306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3" name="Straight Connector 32">
                <a:extLst>
                  <a:ext uri="{FF2B5EF4-FFF2-40B4-BE49-F238E27FC236}">
                    <a16:creationId xmlns:a16="http://schemas.microsoft.com/office/drawing/2014/main" id="{C503C958-8E95-7A45-9B74-71AD424D4FF3}"/>
                  </a:ext>
                </a:extLst>
              </p:cNvPr>
              <p:cNvSpPr/>
              <p:nvPr/>
            </p:nvSpPr>
            <p:spPr>
              <a:xfrm>
                <a:off x="2762640" y="3175920"/>
                <a:ext cx="774000" cy="0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4810D943-738D-0F47-BC7B-386AB52BFE73}"/>
              </a:ext>
            </a:extLst>
          </p:cNvPr>
          <p:cNvGrpSpPr/>
          <p:nvPr/>
        </p:nvGrpSpPr>
        <p:grpSpPr>
          <a:xfrm>
            <a:off x="3407943" y="3384218"/>
            <a:ext cx="1416185" cy="337100"/>
            <a:chOff x="2437560" y="3380258"/>
            <a:chExt cx="1416185" cy="337100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8E8A80B-8A88-4643-9D46-4FEE21103A99}"/>
                </a:ext>
              </a:extLst>
            </p:cNvPr>
            <p:cNvSpPr txBox="1"/>
            <p:nvPr/>
          </p:nvSpPr>
          <p:spPr>
            <a:xfrm>
              <a:off x="3524511" y="3380258"/>
              <a:ext cx="329234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C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D78F74A-A0D8-234E-810D-3C31C5F4D13D}"/>
                </a:ext>
              </a:extLst>
            </p:cNvPr>
            <p:cNvGrpSpPr/>
            <p:nvPr/>
          </p:nvGrpSpPr>
          <p:grpSpPr>
            <a:xfrm>
              <a:off x="2437560" y="3448080"/>
              <a:ext cx="1115640" cy="131040"/>
              <a:chOff x="2437560" y="3448080"/>
              <a:chExt cx="1115640" cy="131040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5F2354FB-4D0B-414F-A34E-6314B26BBA30}"/>
                  </a:ext>
                </a:extLst>
              </p:cNvPr>
              <p:cNvSpPr/>
              <p:nvPr/>
            </p:nvSpPr>
            <p:spPr>
              <a:xfrm>
                <a:off x="2437560" y="344808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5FF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1" name="Straight Connector 30">
                <a:extLst>
                  <a:ext uri="{FF2B5EF4-FFF2-40B4-BE49-F238E27FC236}">
                    <a16:creationId xmlns:a16="http://schemas.microsoft.com/office/drawing/2014/main" id="{660E1644-231D-F443-9800-F190247468AA}"/>
                  </a:ext>
                </a:extLst>
              </p:cNvPr>
              <p:cNvSpPr/>
              <p:nvPr/>
            </p:nvSpPr>
            <p:spPr>
              <a:xfrm>
                <a:off x="2584440" y="3504239"/>
                <a:ext cx="968760" cy="35641"/>
              </a:xfrm>
              <a:prstGeom prst="line">
                <a:avLst/>
              </a:prstGeom>
              <a:noFill/>
              <a:ln w="18360">
                <a:solidFill>
                  <a:srgbClr val="00A5FF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720CBA7-B7B7-354D-8E97-3ABA9B758632}"/>
              </a:ext>
            </a:extLst>
          </p:cNvPr>
          <p:cNvGrpSpPr/>
          <p:nvPr/>
        </p:nvGrpSpPr>
        <p:grpSpPr>
          <a:xfrm>
            <a:off x="2955422" y="3747240"/>
            <a:ext cx="1863093" cy="405110"/>
            <a:chOff x="1985039" y="3743280"/>
            <a:chExt cx="1863093" cy="405110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D8EAD1B-C574-AD41-B78D-139F450DBFD5}"/>
                </a:ext>
              </a:extLst>
            </p:cNvPr>
            <p:cNvSpPr txBox="1"/>
            <p:nvPr/>
          </p:nvSpPr>
          <p:spPr>
            <a:xfrm>
              <a:off x="3530118" y="3811290"/>
              <a:ext cx="318014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A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C4DABD-CBE3-D949-977F-A24C961DD25D}"/>
                </a:ext>
              </a:extLst>
            </p:cNvPr>
            <p:cNvGrpSpPr/>
            <p:nvPr/>
          </p:nvGrpSpPr>
          <p:grpSpPr>
            <a:xfrm>
              <a:off x="1985039" y="3743280"/>
              <a:ext cx="1567801" cy="233280"/>
              <a:chOff x="1985039" y="3743280"/>
              <a:chExt cx="1567801" cy="233280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1AA8D99-41AD-2E41-AB27-96C2114556B8}"/>
                  </a:ext>
                </a:extLst>
              </p:cNvPr>
              <p:cNvSpPr/>
              <p:nvPr/>
            </p:nvSpPr>
            <p:spPr>
              <a:xfrm>
                <a:off x="1985039" y="374328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9" name="Straight Connector 28">
                <a:extLst>
                  <a:ext uri="{FF2B5EF4-FFF2-40B4-BE49-F238E27FC236}">
                    <a16:creationId xmlns:a16="http://schemas.microsoft.com/office/drawing/2014/main" id="{6651A451-4E71-504E-B257-9A58A2900D0D}"/>
                  </a:ext>
                </a:extLst>
              </p:cNvPr>
              <p:cNvSpPr/>
              <p:nvPr/>
            </p:nvSpPr>
            <p:spPr>
              <a:xfrm>
                <a:off x="2131560" y="3795479"/>
                <a:ext cx="1421280" cy="1810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3A4D9C2-EF8D-3942-A7E1-E7B3A8CC8642}"/>
              </a:ext>
            </a:extLst>
          </p:cNvPr>
          <p:cNvGrpSpPr/>
          <p:nvPr/>
        </p:nvGrpSpPr>
        <p:grpSpPr>
          <a:xfrm>
            <a:off x="3122103" y="3915000"/>
            <a:ext cx="1668008" cy="668020"/>
            <a:chOff x="2151720" y="3911040"/>
            <a:chExt cx="1668008" cy="668020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A95275F-007D-8742-A358-7974AFE2C08C}"/>
                </a:ext>
              </a:extLst>
            </p:cNvPr>
            <p:cNvSpPr txBox="1"/>
            <p:nvPr/>
          </p:nvSpPr>
          <p:spPr>
            <a:xfrm>
              <a:off x="3535378" y="4241960"/>
              <a:ext cx="284350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T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004586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6E26FF-1C30-EA4B-BD2B-65256322F386}"/>
                </a:ext>
              </a:extLst>
            </p:cNvPr>
            <p:cNvGrpSpPr/>
            <p:nvPr/>
          </p:nvGrpSpPr>
          <p:grpSpPr>
            <a:xfrm>
              <a:off x="2151720" y="3911040"/>
              <a:ext cx="1401480" cy="502560"/>
              <a:chOff x="2151720" y="3911040"/>
              <a:chExt cx="1401480" cy="502560"/>
            </a:xfrm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F47830B-F0A8-0244-BFCB-AB7B9EDFD913}"/>
                  </a:ext>
                </a:extLst>
              </p:cNvPr>
              <p:cNvSpPr/>
              <p:nvPr/>
            </p:nvSpPr>
            <p:spPr>
              <a:xfrm>
                <a:off x="2151720" y="391104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7" name="Straight Connector 26">
                <a:extLst>
                  <a:ext uri="{FF2B5EF4-FFF2-40B4-BE49-F238E27FC236}">
                    <a16:creationId xmlns:a16="http://schemas.microsoft.com/office/drawing/2014/main" id="{5A21A51E-5A87-8840-B4BE-9AC26897B5CA}"/>
                  </a:ext>
                </a:extLst>
              </p:cNvPr>
              <p:cNvSpPr/>
              <p:nvPr/>
            </p:nvSpPr>
            <p:spPr>
              <a:xfrm>
                <a:off x="2298240" y="3980160"/>
                <a:ext cx="1254960" cy="43344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D6DC3C4-33FB-394F-A397-9B57B0D7FCF3}"/>
              </a:ext>
            </a:extLst>
          </p:cNvPr>
          <p:cNvGrpSpPr/>
          <p:nvPr/>
        </p:nvGrpSpPr>
        <p:grpSpPr>
          <a:xfrm>
            <a:off x="3056943" y="1786155"/>
            <a:ext cx="1741984" cy="1007805"/>
            <a:chOff x="2086560" y="1782195"/>
            <a:chExt cx="1741984" cy="1007805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F4EC4D-F819-F046-B371-95390CECF663}"/>
                </a:ext>
              </a:extLst>
            </p:cNvPr>
            <p:cNvSpPr txBox="1"/>
            <p:nvPr/>
          </p:nvSpPr>
          <p:spPr>
            <a:xfrm>
              <a:off x="3541295" y="1782195"/>
              <a:ext cx="287249" cy="3371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1">
              <a:spAutoFit/>
            </a:bodyPr>
            <a:lstStyle/>
            <a:p>
              <a:pPr marL="0" marR="0" lvl="0" indent="0" algn="ctr" rtl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" sz="1600" dirty="0">
                  <a:solidFill>
                    <a:srgbClr val="193B68"/>
                  </a:solidFill>
                  <a:latin typeface="Arial" pitchFamily="18"/>
                  <a:ea typeface="Arial Unicode MS" pitchFamily="2"/>
                  <a:cs typeface="Arial Unicode MS" pitchFamily="2"/>
                </a:rPr>
                <a:t>T</a:t>
              </a:r>
              <a:endParaRPr lang="en-none" sz="1600" b="0" i="0" u="none" strike="noStrike" baseline="0" dirty="0">
                <a:ln>
                  <a:noFill/>
                </a:ln>
                <a:solidFill>
                  <a:srgbClr val="193B68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5F895AE-1E88-764B-855A-A3ECCA3B720C}"/>
                </a:ext>
              </a:extLst>
            </p:cNvPr>
            <p:cNvGrpSpPr/>
            <p:nvPr/>
          </p:nvGrpSpPr>
          <p:grpSpPr>
            <a:xfrm>
              <a:off x="2086560" y="1938239"/>
              <a:ext cx="1466640" cy="851761"/>
              <a:chOff x="2086560" y="1938239"/>
              <a:chExt cx="1466640" cy="851761"/>
            </a:xfrm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DA741A1-D98D-2D45-A849-03ED6EF46CE4}"/>
                  </a:ext>
                </a:extLst>
              </p:cNvPr>
              <p:cNvSpPr/>
              <p:nvPr/>
            </p:nvSpPr>
            <p:spPr>
              <a:xfrm>
                <a:off x="2086560" y="265896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94" name="Straight Connector 93">
                <a:extLst>
                  <a:ext uri="{FF2B5EF4-FFF2-40B4-BE49-F238E27FC236}">
                    <a16:creationId xmlns:a16="http://schemas.microsoft.com/office/drawing/2014/main" id="{6DD209B0-059B-844A-A1FC-6413FA2965A2}"/>
                  </a:ext>
                </a:extLst>
              </p:cNvPr>
              <p:cNvSpPr/>
              <p:nvPr/>
            </p:nvSpPr>
            <p:spPr>
              <a:xfrm flipV="1">
                <a:off x="2233080" y="1938239"/>
                <a:ext cx="1320120" cy="801001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pic>
        <p:nvPicPr>
          <p:cNvPr id="78" name="Picture 77">
            <a:extLst>
              <a:ext uri="{FF2B5EF4-FFF2-40B4-BE49-F238E27FC236}">
                <a16:creationId xmlns:a16="http://schemas.microsoft.com/office/drawing/2014/main" id="{9A4F266E-15DD-224D-A19F-3D79BBA449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79622" y="2511120"/>
            <a:ext cx="2444400" cy="1827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079D02A0-0393-F446-95A0-F7FDAB636F7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32022" y="2663520"/>
            <a:ext cx="2444400" cy="18273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82EDEF62-D04B-BC4B-9B96-056C8E5D7782}"/>
              </a:ext>
            </a:extLst>
          </p:cNvPr>
          <p:cNvGrpSpPr/>
          <p:nvPr/>
        </p:nvGrpSpPr>
        <p:grpSpPr>
          <a:xfrm>
            <a:off x="4917552" y="1785428"/>
            <a:ext cx="306027" cy="2809350"/>
            <a:chOff x="4871252" y="1785428"/>
            <a:chExt cx="306027" cy="280935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217D3B8-A2DC-3849-8556-FE74CFF42558}"/>
                </a:ext>
              </a:extLst>
            </p:cNvPr>
            <p:cNvSpPr txBox="1"/>
            <p:nvPr/>
          </p:nvSpPr>
          <p:spPr>
            <a:xfrm>
              <a:off x="4871252" y="1785428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D0646FA-393B-2649-9246-3D592E2CA022}"/>
                </a:ext>
              </a:extLst>
            </p:cNvPr>
            <p:cNvSpPr txBox="1"/>
            <p:nvPr/>
          </p:nvSpPr>
          <p:spPr>
            <a:xfrm>
              <a:off x="4871252" y="3383430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5BE542F-2634-7547-B2AC-5200E3DE5461}"/>
                </a:ext>
              </a:extLst>
            </p:cNvPr>
            <p:cNvSpPr txBox="1"/>
            <p:nvPr/>
          </p:nvSpPr>
          <p:spPr>
            <a:xfrm>
              <a:off x="4871252" y="2217149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3BAED44-3D7B-8544-AC9C-1F1324FDBFFE}"/>
                </a:ext>
              </a:extLst>
            </p:cNvPr>
            <p:cNvSpPr txBox="1"/>
            <p:nvPr/>
          </p:nvSpPr>
          <p:spPr>
            <a:xfrm>
              <a:off x="4871252" y="4256224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27A51FE-3CE2-EB48-81A7-D0DDC62E2F46}"/>
                </a:ext>
              </a:extLst>
            </p:cNvPr>
            <p:cNvSpPr txBox="1"/>
            <p:nvPr/>
          </p:nvSpPr>
          <p:spPr>
            <a:xfrm>
              <a:off x="4871252" y="2586704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E24CD18-CA96-2A4D-B93E-5A26C87B626A}"/>
                </a:ext>
              </a:extLst>
            </p:cNvPr>
            <p:cNvSpPr txBox="1"/>
            <p:nvPr/>
          </p:nvSpPr>
          <p:spPr>
            <a:xfrm>
              <a:off x="4871252" y="3815549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0CAB7BA-9BCF-5F41-AC17-D30FEFDA6A50}"/>
                </a:ext>
              </a:extLst>
            </p:cNvPr>
            <p:cNvSpPr txBox="1"/>
            <p:nvPr/>
          </p:nvSpPr>
          <p:spPr>
            <a:xfrm>
              <a:off x="4871252" y="3005318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8F1ACC7-2CDD-D642-B68D-15DB1C41599C}"/>
              </a:ext>
            </a:extLst>
          </p:cNvPr>
          <p:cNvGrpSpPr/>
          <p:nvPr/>
        </p:nvGrpSpPr>
        <p:grpSpPr>
          <a:xfrm>
            <a:off x="5347746" y="1787359"/>
            <a:ext cx="306027" cy="2809350"/>
            <a:chOff x="5347746" y="1787359"/>
            <a:chExt cx="306027" cy="2809350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8A101BA-C109-C447-A770-969A29BC1033}"/>
                </a:ext>
              </a:extLst>
            </p:cNvPr>
            <p:cNvSpPr txBox="1"/>
            <p:nvPr/>
          </p:nvSpPr>
          <p:spPr>
            <a:xfrm>
              <a:off x="5347746" y="1787359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9A0E4F55-6F48-5440-99CD-BACE312A114B}"/>
                </a:ext>
              </a:extLst>
            </p:cNvPr>
            <p:cNvSpPr txBox="1"/>
            <p:nvPr/>
          </p:nvSpPr>
          <p:spPr>
            <a:xfrm>
              <a:off x="5347746" y="3385361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388E42A-8CF0-164D-9C27-C27054BD7263}"/>
                </a:ext>
              </a:extLst>
            </p:cNvPr>
            <p:cNvSpPr txBox="1"/>
            <p:nvPr/>
          </p:nvSpPr>
          <p:spPr>
            <a:xfrm>
              <a:off x="5347746" y="2219080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CC596AD-2498-424B-B074-68F9B12D84E8}"/>
                </a:ext>
              </a:extLst>
            </p:cNvPr>
            <p:cNvSpPr txBox="1"/>
            <p:nvPr/>
          </p:nvSpPr>
          <p:spPr>
            <a:xfrm>
              <a:off x="5347746" y="4258155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224E71A4-5A7A-3945-BB96-81E787B3A59F}"/>
                </a:ext>
              </a:extLst>
            </p:cNvPr>
            <p:cNvSpPr txBox="1"/>
            <p:nvPr/>
          </p:nvSpPr>
          <p:spPr>
            <a:xfrm>
              <a:off x="5347746" y="2588635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5893D88D-5D69-E143-A60F-994DBEB77AD9}"/>
                </a:ext>
              </a:extLst>
            </p:cNvPr>
            <p:cNvSpPr txBox="1"/>
            <p:nvPr/>
          </p:nvSpPr>
          <p:spPr>
            <a:xfrm>
              <a:off x="5347746" y="3817480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ECCDD4C8-A2F9-6C45-A3CA-92D60D8C2067}"/>
                </a:ext>
              </a:extLst>
            </p:cNvPr>
            <p:cNvSpPr txBox="1"/>
            <p:nvPr/>
          </p:nvSpPr>
          <p:spPr>
            <a:xfrm>
              <a:off x="5347746" y="3007249"/>
              <a:ext cx="30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193B6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3342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BEE90-2422-F94D-BB67-9579C0BB8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DEBB58-921F-B549-99B6-2BB2D81D5E7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9370" y="1691297"/>
            <a:ext cx="6374160" cy="4342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9B5E81B-1346-1C49-9D20-DD34E5791C12}"/>
              </a:ext>
            </a:extLst>
          </p:cNvPr>
          <p:cNvGrpSpPr/>
          <p:nvPr/>
        </p:nvGrpSpPr>
        <p:grpSpPr>
          <a:xfrm>
            <a:off x="7303770" y="1578257"/>
            <a:ext cx="1554479" cy="1371599"/>
            <a:chOff x="7680960" y="2278080"/>
            <a:chExt cx="1554479" cy="1371599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9FAC4E8-E889-4D4E-81DE-19D263EE5474}"/>
                </a:ext>
              </a:extLst>
            </p:cNvPr>
            <p:cNvSpPr/>
            <p:nvPr/>
          </p:nvSpPr>
          <p:spPr>
            <a:xfrm>
              <a:off x="7680960" y="2278080"/>
              <a:ext cx="1554479" cy="13715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B2550E27-3F04-0243-ADA0-F5847704760F}"/>
                </a:ext>
              </a:extLst>
            </p:cNvPr>
            <p:cNvSpPr/>
            <p:nvPr/>
          </p:nvSpPr>
          <p:spPr>
            <a:xfrm>
              <a:off x="7922160" y="3441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F28E8C5D-BEE3-E949-9BEE-C59BB8CCFCAE}"/>
                </a:ext>
              </a:extLst>
            </p:cNvPr>
            <p:cNvSpPr/>
            <p:nvPr/>
          </p:nvSpPr>
          <p:spPr>
            <a:xfrm>
              <a:off x="7921800" y="354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8A98B32-A8E5-0D4B-9BCD-AE52572F428F}"/>
                </a:ext>
              </a:extLst>
            </p:cNvPr>
            <p:cNvSpPr/>
            <p:nvPr/>
          </p:nvSpPr>
          <p:spPr>
            <a:xfrm>
              <a:off x="8101800" y="3225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098A9FB1-E448-C64E-B99C-41304D042592}"/>
                </a:ext>
              </a:extLst>
            </p:cNvPr>
            <p:cNvSpPr/>
            <p:nvPr/>
          </p:nvSpPr>
          <p:spPr>
            <a:xfrm>
              <a:off x="8065799" y="351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93E0205-C687-3F49-B71D-419672D9B1BA}"/>
                </a:ext>
              </a:extLst>
            </p:cNvPr>
            <p:cNvSpPr/>
            <p:nvPr/>
          </p:nvSpPr>
          <p:spPr>
            <a:xfrm>
              <a:off x="8029800" y="315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7DCE940-42B2-0543-96CD-CEA5E6A0DA3C}"/>
                </a:ext>
              </a:extLst>
            </p:cNvPr>
            <p:cNvSpPr/>
            <p:nvPr/>
          </p:nvSpPr>
          <p:spPr>
            <a:xfrm>
              <a:off x="7741800" y="347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84EDB8F-6C83-6F43-9B2F-0E3726D65A65}"/>
                </a:ext>
              </a:extLst>
            </p:cNvPr>
            <p:cNvSpPr/>
            <p:nvPr/>
          </p:nvSpPr>
          <p:spPr>
            <a:xfrm>
              <a:off x="7993799" y="329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4F20B16-3880-7E47-B7C7-76C91BEAFEC2}"/>
                </a:ext>
              </a:extLst>
            </p:cNvPr>
            <p:cNvSpPr/>
            <p:nvPr/>
          </p:nvSpPr>
          <p:spPr>
            <a:xfrm>
              <a:off x="7921800" y="318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A6F0D1F-E24A-E844-99FC-B840A2E64BA1}"/>
                </a:ext>
              </a:extLst>
            </p:cNvPr>
            <p:cNvSpPr/>
            <p:nvPr/>
          </p:nvSpPr>
          <p:spPr>
            <a:xfrm>
              <a:off x="8101800" y="3405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B250E3F-1E52-7E42-9C0A-2C837415254E}"/>
                </a:ext>
              </a:extLst>
            </p:cNvPr>
            <p:cNvSpPr/>
            <p:nvPr/>
          </p:nvSpPr>
          <p:spPr>
            <a:xfrm>
              <a:off x="7813799" y="3261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F5A5F44C-8E48-1543-851F-383DCF9D0485}"/>
                </a:ext>
              </a:extLst>
            </p:cNvPr>
            <p:cNvSpPr/>
            <p:nvPr/>
          </p:nvSpPr>
          <p:spPr>
            <a:xfrm>
              <a:off x="7813440" y="3080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88528EE-1C16-F24F-AD84-6EDF381558D8}"/>
                </a:ext>
              </a:extLst>
            </p:cNvPr>
            <p:cNvSpPr/>
            <p:nvPr/>
          </p:nvSpPr>
          <p:spPr>
            <a:xfrm>
              <a:off x="7993080" y="3080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2602AFAF-EF1A-5E4E-802C-FD024AB13B5A}"/>
                </a:ext>
              </a:extLst>
            </p:cNvPr>
            <p:cNvSpPr/>
            <p:nvPr/>
          </p:nvSpPr>
          <p:spPr>
            <a:xfrm>
              <a:off x="8460720" y="2648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99438B5-06C3-4848-997F-496A832FC6C8}"/>
                </a:ext>
              </a:extLst>
            </p:cNvPr>
            <p:cNvSpPr/>
            <p:nvPr/>
          </p:nvSpPr>
          <p:spPr>
            <a:xfrm>
              <a:off x="8460360" y="2791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A4EED24-47DE-4042-88D8-815F56C74B04}"/>
                </a:ext>
              </a:extLst>
            </p:cNvPr>
            <p:cNvSpPr/>
            <p:nvPr/>
          </p:nvSpPr>
          <p:spPr>
            <a:xfrm>
              <a:off x="8459640" y="3151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A78B1A1-A1D0-354A-B72C-F478852FC454}"/>
                </a:ext>
              </a:extLst>
            </p:cNvPr>
            <p:cNvSpPr/>
            <p:nvPr/>
          </p:nvSpPr>
          <p:spPr>
            <a:xfrm>
              <a:off x="8459280" y="3294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67D8E7B-EE8F-F54A-B5DE-557BEEDAAE5E}"/>
                </a:ext>
              </a:extLst>
            </p:cNvPr>
            <p:cNvSpPr/>
            <p:nvPr/>
          </p:nvSpPr>
          <p:spPr>
            <a:xfrm>
              <a:off x="8638920" y="329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A3578272-0C0D-2C44-BF36-47B7FEFF2B88}"/>
                </a:ext>
              </a:extLst>
            </p:cNvPr>
            <p:cNvSpPr/>
            <p:nvPr/>
          </p:nvSpPr>
          <p:spPr>
            <a:xfrm>
              <a:off x="8278920" y="3438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C03A13BF-B565-0644-9369-EAB7A197EE77}"/>
                </a:ext>
              </a:extLst>
            </p:cNvPr>
            <p:cNvSpPr/>
            <p:nvPr/>
          </p:nvSpPr>
          <p:spPr>
            <a:xfrm>
              <a:off x="8458920" y="347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793B4DC-FDAE-C941-A644-962D5584860B}"/>
                </a:ext>
              </a:extLst>
            </p:cNvPr>
            <p:cNvSpPr/>
            <p:nvPr/>
          </p:nvSpPr>
          <p:spPr>
            <a:xfrm>
              <a:off x="8604360" y="2647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3F0606B-25CC-0045-83E8-EE5678259136}"/>
                </a:ext>
              </a:extLst>
            </p:cNvPr>
            <p:cNvSpPr/>
            <p:nvPr/>
          </p:nvSpPr>
          <p:spPr>
            <a:xfrm>
              <a:off x="8604000" y="27554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8888853-7E92-274A-B235-EE73C6FECD1B}"/>
                </a:ext>
              </a:extLst>
            </p:cNvPr>
            <p:cNvSpPr/>
            <p:nvPr/>
          </p:nvSpPr>
          <p:spPr>
            <a:xfrm>
              <a:off x="8603640" y="286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E8432255-BCD8-8143-8AC0-B8C74BE7FEE2}"/>
                </a:ext>
              </a:extLst>
            </p:cNvPr>
            <p:cNvSpPr/>
            <p:nvPr/>
          </p:nvSpPr>
          <p:spPr>
            <a:xfrm>
              <a:off x="8711280" y="286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9E5B8624-18E5-6E4F-8FB0-CD514806A7B0}"/>
                </a:ext>
              </a:extLst>
            </p:cNvPr>
            <p:cNvSpPr/>
            <p:nvPr/>
          </p:nvSpPr>
          <p:spPr>
            <a:xfrm>
              <a:off x="8098920" y="329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6FACED5-20DA-4749-AACB-6C35383EEFF4}"/>
                </a:ext>
              </a:extLst>
            </p:cNvPr>
            <p:cNvSpPr/>
            <p:nvPr/>
          </p:nvSpPr>
          <p:spPr>
            <a:xfrm>
              <a:off x="7886160" y="311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CA35C7B-1D23-8F42-B83D-FB1457D11F02}"/>
                </a:ext>
              </a:extLst>
            </p:cNvPr>
            <p:cNvSpPr/>
            <p:nvPr/>
          </p:nvSpPr>
          <p:spPr>
            <a:xfrm>
              <a:off x="7885799" y="3224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18AD38F5-D84C-404B-AE78-7A199A86C39B}"/>
                </a:ext>
              </a:extLst>
            </p:cNvPr>
            <p:cNvSpPr/>
            <p:nvPr/>
          </p:nvSpPr>
          <p:spPr>
            <a:xfrm>
              <a:off x="7849800" y="333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E4A9E37-76BA-9F4E-A518-7DCAEFCFCFDE}"/>
                </a:ext>
              </a:extLst>
            </p:cNvPr>
            <p:cNvSpPr/>
            <p:nvPr/>
          </p:nvSpPr>
          <p:spPr>
            <a:xfrm>
              <a:off x="7993799" y="3224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46D53CD-1829-5442-923A-73ED614A4FBA}"/>
                </a:ext>
              </a:extLst>
            </p:cNvPr>
            <p:cNvSpPr/>
            <p:nvPr/>
          </p:nvSpPr>
          <p:spPr>
            <a:xfrm>
              <a:off x="7705799" y="3260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015921F-6761-AB4C-B227-22266544B2D0}"/>
                </a:ext>
              </a:extLst>
            </p:cNvPr>
            <p:cNvSpPr/>
            <p:nvPr/>
          </p:nvSpPr>
          <p:spPr>
            <a:xfrm>
              <a:off x="7705799" y="315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D1ED86D-13A7-BF4D-8DAF-178022574A2B}"/>
                </a:ext>
              </a:extLst>
            </p:cNvPr>
            <p:cNvSpPr/>
            <p:nvPr/>
          </p:nvSpPr>
          <p:spPr>
            <a:xfrm>
              <a:off x="7741800" y="3404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17D12ED-1F34-FE44-BDA5-18E235D92483}"/>
                </a:ext>
              </a:extLst>
            </p:cNvPr>
            <p:cNvSpPr/>
            <p:nvPr/>
          </p:nvSpPr>
          <p:spPr>
            <a:xfrm>
              <a:off x="7885799" y="2864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ED2DEC9-83EE-7E46-925D-0FE06F8B5BB1}"/>
                </a:ext>
              </a:extLst>
            </p:cNvPr>
            <p:cNvSpPr/>
            <p:nvPr/>
          </p:nvSpPr>
          <p:spPr>
            <a:xfrm>
              <a:off x="7849800" y="351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39C43E3-699E-0042-98FC-20EF4AB04F2F}"/>
                </a:ext>
              </a:extLst>
            </p:cNvPr>
            <p:cNvSpPr/>
            <p:nvPr/>
          </p:nvSpPr>
          <p:spPr>
            <a:xfrm>
              <a:off x="7777800" y="2936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5587F3DB-5D81-6D4C-AA6C-273F5D3A98F4}"/>
                </a:ext>
              </a:extLst>
            </p:cNvPr>
            <p:cNvSpPr/>
            <p:nvPr/>
          </p:nvSpPr>
          <p:spPr>
            <a:xfrm>
              <a:off x="7777440" y="27565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0B255DB0-401A-0448-9000-9E8E20A72C52}"/>
                </a:ext>
              </a:extLst>
            </p:cNvPr>
            <p:cNvSpPr/>
            <p:nvPr/>
          </p:nvSpPr>
          <p:spPr>
            <a:xfrm>
              <a:off x="7741080" y="3188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6301C23-0ABD-5942-AA80-923B2636AC65}"/>
                </a:ext>
              </a:extLst>
            </p:cNvPr>
            <p:cNvSpPr/>
            <p:nvPr/>
          </p:nvSpPr>
          <p:spPr>
            <a:xfrm>
              <a:off x="7956720" y="3259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9CF9FAB6-B248-BC40-949E-AF949838C294}"/>
                </a:ext>
              </a:extLst>
            </p:cNvPr>
            <p:cNvSpPr/>
            <p:nvPr/>
          </p:nvSpPr>
          <p:spPr>
            <a:xfrm>
              <a:off x="7992360" y="3403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4AA430B6-FAE9-0243-A226-1AD57CD453DD}"/>
                </a:ext>
              </a:extLst>
            </p:cNvPr>
            <p:cNvSpPr/>
            <p:nvPr/>
          </p:nvSpPr>
          <p:spPr>
            <a:xfrm>
              <a:off x="8207640" y="325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E20D059A-4488-C24D-BB8A-DD51B1BE2AC9}"/>
                </a:ext>
              </a:extLst>
            </p:cNvPr>
            <p:cNvSpPr/>
            <p:nvPr/>
          </p:nvSpPr>
          <p:spPr>
            <a:xfrm>
              <a:off x="8207279" y="3402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7B5F3749-4BAD-994D-A2EF-95D2375ECD64}"/>
                </a:ext>
              </a:extLst>
            </p:cNvPr>
            <p:cNvSpPr/>
            <p:nvPr/>
          </p:nvSpPr>
          <p:spPr>
            <a:xfrm>
              <a:off x="8386920" y="340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5BB7AA33-D372-124F-8018-723C5E058C17}"/>
                </a:ext>
              </a:extLst>
            </p:cNvPr>
            <p:cNvSpPr/>
            <p:nvPr/>
          </p:nvSpPr>
          <p:spPr>
            <a:xfrm>
              <a:off x="8026920" y="354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0B6DB3A-1916-BF48-9D40-AE64675C5446}"/>
                </a:ext>
              </a:extLst>
            </p:cNvPr>
            <p:cNvSpPr/>
            <p:nvPr/>
          </p:nvSpPr>
          <p:spPr>
            <a:xfrm>
              <a:off x="8206920" y="358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451A8012-52F6-4146-BFF8-D1E5313E339A}"/>
                </a:ext>
              </a:extLst>
            </p:cNvPr>
            <p:cNvSpPr/>
            <p:nvPr/>
          </p:nvSpPr>
          <p:spPr>
            <a:xfrm>
              <a:off x="8136360" y="3187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5BF0174B-5FE2-AE41-8327-66124CC662BA}"/>
                </a:ext>
              </a:extLst>
            </p:cNvPr>
            <p:cNvSpPr/>
            <p:nvPr/>
          </p:nvSpPr>
          <p:spPr>
            <a:xfrm>
              <a:off x="8316000" y="3295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D68FDEBA-46CD-BC4A-A7DF-EFF88BB56E9C}"/>
                </a:ext>
              </a:extLst>
            </p:cNvPr>
            <p:cNvSpPr/>
            <p:nvPr/>
          </p:nvSpPr>
          <p:spPr>
            <a:xfrm>
              <a:off x="8135640" y="336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A366A7D-F6BE-284F-8661-6EE159C0FE60}"/>
                </a:ext>
              </a:extLst>
            </p:cNvPr>
            <p:cNvSpPr/>
            <p:nvPr/>
          </p:nvSpPr>
          <p:spPr>
            <a:xfrm>
              <a:off x="8459280" y="297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D6CD72A6-B5CF-D444-918A-76783C38EB4B}"/>
                </a:ext>
              </a:extLst>
            </p:cNvPr>
            <p:cNvSpPr/>
            <p:nvPr/>
          </p:nvSpPr>
          <p:spPr>
            <a:xfrm>
              <a:off x="7846920" y="340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E66FF8F7-CD76-6F4C-B77C-D2DEE5894167}"/>
                </a:ext>
              </a:extLst>
            </p:cNvPr>
            <p:cNvSpPr/>
            <p:nvPr/>
          </p:nvSpPr>
          <p:spPr>
            <a:xfrm>
              <a:off x="8173440" y="3116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44E5295A-3C09-7445-A788-39D88B316017}"/>
                </a:ext>
              </a:extLst>
            </p:cNvPr>
            <p:cNvSpPr/>
            <p:nvPr/>
          </p:nvSpPr>
          <p:spPr>
            <a:xfrm>
              <a:off x="8317440" y="3080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52ABA636-4093-8C46-A7ED-D624CED59DB1}"/>
                </a:ext>
              </a:extLst>
            </p:cNvPr>
            <p:cNvSpPr/>
            <p:nvPr/>
          </p:nvSpPr>
          <p:spPr>
            <a:xfrm>
              <a:off x="8605440" y="315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59DE619-33AE-F242-98A8-7F8DA385CBB3}"/>
                </a:ext>
              </a:extLst>
            </p:cNvPr>
            <p:cNvSpPr/>
            <p:nvPr/>
          </p:nvSpPr>
          <p:spPr>
            <a:xfrm>
              <a:off x="8173440" y="2756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B645A81-D186-7F4B-B69F-4DC61768E995}"/>
                </a:ext>
              </a:extLst>
            </p:cNvPr>
            <p:cNvSpPr/>
            <p:nvPr/>
          </p:nvSpPr>
          <p:spPr>
            <a:xfrm>
              <a:off x="8353440" y="297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4F25255C-AA9D-D140-845B-70C7E0A6AE72}"/>
                </a:ext>
              </a:extLst>
            </p:cNvPr>
            <p:cNvSpPr/>
            <p:nvPr/>
          </p:nvSpPr>
          <p:spPr>
            <a:xfrm>
              <a:off x="8065440" y="2828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396CD4A-2573-4342-B17E-9FF98510ED3E}"/>
                </a:ext>
              </a:extLst>
            </p:cNvPr>
            <p:cNvSpPr/>
            <p:nvPr/>
          </p:nvSpPr>
          <p:spPr>
            <a:xfrm>
              <a:off x="8065079" y="26485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92D22AB2-22B4-5042-A167-6C2CB958DD50}"/>
                </a:ext>
              </a:extLst>
            </p:cNvPr>
            <p:cNvSpPr/>
            <p:nvPr/>
          </p:nvSpPr>
          <p:spPr>
            <a:xfrm>
              <a:off x="8244719" y="2648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C4F165-52A8-0844-9A34-F3B81867B1C9}"/>
                </a:ext>
              </a:extLst>
            </p:cNvPr>
            <p:cNvSpPr/>
            <p:nvPr/>
          </p:nvSpPr>
          <p:spPr>
            <a:xfrm>
              <a:off x="8350560" y="286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4D80B81A-D8D8-D349-8E83-0ACEA2636754}"/>
                </a:ext>
              </a:extLst>
            </p:cNvPr>
            <p:cNvSpPr/>
            <p:nvPr/>
          </p:nvSpPr>
          <p:spPr>
            <a:xfrm>
              <a:off x="8101440" y="3080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84926795-EB90-2142-8C27-1CCA029E0CE4}"/>
                </a:ext>
              </a:extLst>
            </p:cNvPr>
            <p:cNvSpPr/>
            <p:nvPr/>
          </p:nvSpPr>
          <p:spPr>
            <a:xfrm>
              <a:off x="7992719" y="2755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D2D4C349-28A9-4C4F-BEBE-227B3E8F6DDE}"/>
                </a:ext>
              </a:extLst>
            </p:cNvPr>
            <p:cNvSpPr/>
            <p:nvPr/>
          </p:nvSpPr>
          <p:spPr>
            <a:xfrm>
              <a:off x="8244360" y="27554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42A504BC-A35D-7144-B9B8-E05CB891EE71}"/>
                </a:ext>
              </a:extLst>
            </p:cNvPr>
            <p:cNvSpPr/>
            <p:nvPr/>
          </p:nvSpPr>
          <p:spPr>
            <a:xfrm>
              <a:off x="8243999" y="289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9E71EC9-7F2F-074B-96CC-3044061DA2F9}"/>
                </a:ext>
              </a:extLst>
            </p:cNvPr>
            <p:cNvSpPr/>
            <p:nvPr/>
          </p:nvSpPr>
          <p:spPr>
            <a:xfrm>
              <a:off x="8388000" y="2755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4D57282-B886-4248-8DB5-01776D55242F}"/>
                </a:ext>
              </a:extLst>
            </p:cNvPr>
            <p:cNvSpPr/>
            <p:nvPr/>
          </p:nvSpPr>
          <p:spPr>
            <a:xfrm>
              <a:off x="8459640" y="286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5B7AD01C-D3D9-D541-AF92-BA0C01116E97}"/>
                </a:ext>
              </a:extLst>
            </p:cNvPr>
            <p:cNvSpPr/>
            <p:nvPr/>
          </p:nvSpPr>
          <p:spPr>
            <a:xfrm>
              <a:off x="7847279" y="297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388E4173-32E1-024E-9E89-F7C030A58F34}"/>
                </a:ext>
              </a:extLst>
            </p:cNvPr>
            <p:cNvSpPr/>
            <p:nvPr/>
          </p:nvSpPr>
          <p:spPr>
            <a:xfrm>
              <a:off x="8098559" y="29696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AADB8A0E-2DC3-C54C-9F28-06EF1C3FE1C7}"/>
                </a:ext>
              </a:extLst>
            </p:cNvPr>
            <p:cNvSpPr/>
            <p:nvPr/>
          </p:nvSpPr>
          <p:spPr>
            <a:xfrm>
              <a:off x="8206560" y="2861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71EF96D5-76D2-484B-B101-2F3491DED066}"/>
                </a:ext>
              </a:extLst>
            </p:cNvPr>
            <p:cNvSpPr/>
            <p:nvPr/>
          </p:nvSpPr>
          <p:spPr>
            <a:xfrm>
              <a:off x="8026199" y="2933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4151109E-98AB-F84D-B45D-5A181311782A}"/>
                </a:ext>
              </a:extLst>
            </p:cNvPr>
            <p:cNvSpPr/>
            <p:nvPr/>
          </p:nvSpPr>
          <p:spPr>
            <a:xfrm>
              <a:off x="8350200" y="2861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E7C8EBC9-36E2-4C4C-9668-B699BE83D2D1}"/>
                </a:ext>
              </a:extLst>
            </p:cNvPr>
            <p:cNvSpPr/>
            <p:nvPr/>
          </p:nvSpPr>
          <p:spPr>
            <a:xfrm>
              <a:off x="8314200" y="3185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C923724D-B773-994A-B940-89DBFA5FECE6}"/>
                </a:ext>
              </a:extLst>
            </p:cNvPr>
            <p:cNvSpPr/>
            <p:nvPr/>
          </p:nvSpPr>
          <p:spPr>
            <a:xfrm>
              <a:off x="8566200" y="3113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5BA598C3-D6CB-B24D-8A9A-DA9B356FEFBE}"/>
                </a:ext>
              </a:extLst>
            </p:cNvPr>
            <p:cNvSpPr/>
            <p:nvPr/>
          </p:nvSpPr>
          <p:spPr>
            <a:xfrm>
              <a:off x="7954200" y="3113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CCC0279B-B9F9-0444-B3DD-A8C00F453ED1}"/>
                </a:ext>
              </a:extLst>
            </p:cNvPr>
            <p:cNvSpPr/>
            <p:nvPr/>
          </p:nvSpPr>
          <p:spPr>
            <a:xfrm>
              <a:off x="7954200" y="2969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AFA424F8-96BA-274E-94C9-CCD8F8E152F5}"/>
                </a:ext>
              </a:extLst>
            </p:cNvPr>
            <p:cNvSpPr/>
            <p:nvPr/>
          </p:nvSpPr>
          <p:spPr>
            <a:xfrm>
              <a:off x="7882200" y="2681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7A254D01-8E97-864E-9873-B77F305FA64F}"/>
                </a:ext>
              </a:extLst>
            </p:cNvPr>
            <p:cNvSpPr/>
            <p:nvPr/>
          </p:nvSpPr>
          <p:spPr>
            <a:xfrm>
              <a:off x="8386199" y="3221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5C70533F-F77B-B242-8973-F628C23DA1A0}"/>
                </a:ext>
              </a:extLst>
            </p:cNvPr>
            <p:cNvSpPr/>
            <p:nvPr/>
          </p:nvSpPr>
          <p:spPr>
            <a:xfrm rot="5400000">
              <a:off x="8421840" y="2502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55057FBB-1900-FD49-83A1-32B4881B6B0D}"/>
                </a:ext>
              </a:extLst>
            </p:cNvPr>
            <p:cNvSpPr/>
            <p:nvPr/>
          </p:nvSpPr>
          <p:spPr>
            <a:xfrm rot="5400000">
              <a:off x="8314200" y="250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34C2C18E-7FDF-254B-82AC-B19380BBAF11}"/>
                </a:ext>
              </a:extLst>
            </p:cNvPr>
            <p:cNvSpPr/>
            <p:nvPr/>
          </p:nvSpPr>
          <p:spPr>
            <a:xfrm rot="5400000">
              <a:off x="8638200" y="268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B4A8513D-5ADE-AD42-917F-98782FA0676B}"/>
                </a:ext>
              </a:extLst>
            </p:cNvPr>
            <p:cNvSpPr/>
            <p:nvPr/>
          </p:nvSpPr>
          <p:spPr>
            <a:xfrm rot="5400000">
              <a:off x="8350200" y="264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89BE4017-7083-1A41-A1D2-901DD236D38B}"/>
                </a:ext>
              </a:extLst>
            </p:cNvPr>
            <p:cNvSpPr/>
            <p:nvPr/>
          </p:nvSpPr>
          <p:spPr>
            <a:xfrm rot="5400000">
              <a:off x="8710200" y="2610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E0600ADC-4E4A-CB4D-AF0C-94A51A986395}"/>
                </a:ext>
              </a:extLst>
            </p:cNvPr>
            <p:cNvSpPr/>
            <p:nvPr/>
          </p:nvSpPr>
          <p:spPr>
            <a:xfrm rot="5400000">
              <a:off x="8386200" y="232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D9CC2331-EF13-984C-9B01-75452E33BFE2}"/>
                </a:ext>
              </a:extLst>
            </p:cNvPr>
            <p:cNvSpPr/>
            <p:nvPr/>
          </p:nvSpPr>
          <p:spPr>
            <a:xfrm rot="5400000">
              <a:off x="8566200" y="2574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EC4AEB65-7038-8841-ACC3-CC2A73370DD1}"/>
                </a:ext>
              </a:extLst>
            </p:cNvPr>
            <p:cNvSpPr/>
            <p:nvPr/>
          </p:nvSpPr>
          <p:spPr>
            <a:xfrm rot="5400000">
              <a:off x="8674200" y="250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2D797EF2-5305-7341-9926-DCE085490F0B}"/>
                </a:ext>
              </a:extLst>
            </p:cNvPr>
            <p:cNvSpPr/>
            <p:nvPr/>
          </p:nvSpPr>
          <p:spPr>
            <a:xfrm rot="5400000">
              <a:off x="8458200" y="268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45B38DDF-BEED-A243-B904-24237B5BA1D0}"/>
                </a:ext>
              </a:extLst>
            </p:cNvPr>
            <p:cNvSpPr/>
            <p:nvPr/>
          </p:nvSpPr>
          <p:spPr>
            <a:xfrm rot="5400000">
              <a:off x="8602200" y="2394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EEF6D593-0171-C443-8147-3081A49672FD}"/>
                </a:ext>
              </a:extLst>
            </p:cNvPr>
            <p:cNvSpPr/>
            <p:nvPr/>
          </p:nvSpPr>
          <p:spPr>
            <a:xfrm rot="5400000">
              <a:off x="8782560" y="2393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A2D2F14E-9AFE-254B-BEA7-89D3A67CF3FC}"/>
                </a:ext>
              </a:extLst>
            </p:cNvPr>
            <p:cNvSpPr/>
            <p:nvPr/>
          </p:nvSpPr>
          <p:spPr>
            <a:xfrm rot="5400000">
              <a:off x="8782920" y="2573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289D0CD6-8AD9-E74A-93A9-479DF7EC2767}"/>
                </a:ext>
              </a:extLst>
            </p:cNvPr>
            <p:cNvSpPr/>
            <p:nvPr/>
          </p:nvSpPr>
          <p:spPr>
            <a:xfrm rot="5400000">
              <a:off x="9147240" y="3332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19F7DF76-5C5A-0D4D-B807-14A2BF9BE030}"/>
                </a:ext>
              </a:extLst>
            </p:cNvPr>
            <p:cNvSpPr/>
            <p:nvPr/>
          </p:nvSpPr>
          <p:spPr>
            <a:xfrm rot="5400000">
              <a:off x="9003600" y="3332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DDCF8A8C-FBB1-764D-86EB-DC85631B49D5}"/>
                </a:ext>
              </a:extLst>
            </p:cNvPr>
            <p:cNvSpPr/>
            <p:nvPr/>
          </p:nvSpPr>
          <p:spPr>
            <a:xfrm rot="5400000">
              <a:off x="8644320" y="3331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2A3EFCBC-49CC-C340-B705-F370738887EB}"/>
                </a:ext>
              </a:extLst>
            </p:cNvPr>
            <p:cNvSpPr/>
            <p:nvPr/>
          </p:nvSpPr>
          <p:spPr>
            <a:xfrm rot="5400000">
              <a:off x="8500680" y="3331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AFCAFBD2-F5A8-5648-87FE-48BBE611A99F}"/>
                </a:ext>
              </a:extLst>
            </p:cNvPr>
            <p:cNvSpPr/>
            <p:nvPr/>
          </p:nvSpPr>
          <p:spPr>
            <a:xfrm rot="5400000">
              <a:off x="8501040" y="351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42F23898-D308-634C-9209-E18B49AD91C4}"/>
                </a:ext>
              </a:extLst>
            </p:cNvPr>
            <p:cNvSpPr/>
            <p:nvPr/>
          </p:nvSpPr>
          <p:spPr>
            <a:xfrm rot="5400000">
              <a:off x="8425080" y="2859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F54862EF-092F-FF4D-8AFD-65D163D0A051}"/>
                </a:ext>
              </a:extLst>
            </p:cNvPr>
            <p:cNvSpPr/>
            <p:nvPr/>
          </p:nvSpPr>
          <p:spPr>
            <a:xfrm rot="5400000">
              <a:off x="8321040" y="333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6EF09243-B3EA-9F40-B7BF-1C54383A6CA6}"/>
                </a:ext>
              </a:extLst>
            </p:cNvPr>
            <p:cNvSpPr/>
            <p:nvPr/>
          </p:nvSpPr>
          <p:spPr>
            <a:xfrm rot="5400000">
              <a:off x="9147600" y="3476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430B5102-6592-B442-A4D0-8C5BD11E650F}"/>
                </a:ext>
              </a:extLst>
            </p:cNvPr>
            <p:cNvSpPr/>
            <p:nvPr/>
          </p:nvSpPr>
          <p:spPr>
            <a:xfrm rot="5400000">
              <a:off x="9039960" y="3475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73D6684A-51CD-0449-B9E6-BB1A63E5F561}"/>
                </a:ext>
              </a:extLst>
            </p:cNvPr>
            <p:cNvSpPr/>
            <p:nvPr/>
          </p:nvSpPr>
          <p:spPr>
            <a:xfrm rot="5400000">
              <a:off x="8752320" y="3259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BBB3A961-D033-824C-8EDC-C21A0A0E7A32}"/>
                </a:ext>
              </a:extLst>
            </p:cNvPr>
            <p:cNvSpPr/>
            <p:nvPr/>
          </p:nvSpPr>
          <p:spPr>
            <a:xfrm rot="5400000">
              <a:off x="8932680" y="358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0E4EB61C-FE9C-D947-B020-45D7EBF67E24}"/>
                </a:ext>
              </a:extLst>
            </p:cNvPr>
            <p:cNvSpPr/>
            <p:nvPr/>
          </p:nvSpPr>
          <p:spPr>
            <a:xfrm rot="5400000">
              <a:off x="8569080" y="2679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705C69-9647-6041-9C57-A69D67103798}"/>
                </a:ext>
              </a:extLst>
            </p:cNvPr>
            <p:cNvSpPr/>
            <p:nvPr/>
          </p:nvSpPr>
          <p:spPr>
            <a:xfrm rot="5400000">
              <a:off x="8746200" y="2466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BFE9925D-6C7D-A749-83BB-1B7249A7B793}"/>
                </a:ext>
              </a:extLst>
            </p:cNvPr>
            <p:cNvSpPr/>
            <p:nvPr/>
          </p:nvSpPr>
          <p:spPr>
            <a:xfrm rot="5400000">
              <a:off x="8638560" y="246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96C3F419-D65B-FD4E-8476-AF3C1511D419}"/>
                </a:ext>
              </a:extLst>
            </p:cNvPr>
            <p:cNvSpPr/>
            <p:nvPr/>
          </p:nvSpPr>
          <p:spPr>
            <a:xfrm rot="5400000">
              <a:off x="8530560" y="2430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FDF5B59D-D891-1140-BB11-E38800F25BB4}"/>
                </a:ext>
              </a:extLst>
            </p:cNvPr>
            <p:cNvSpPr/>
            <p:nvPr/>
          </p:nvSpPr>
          <p:spPr>
            <a:xfrm rot="5400000">
              <a:off x="8638560" y="2574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BE7AF23C-ED97-5F4B-8385-2C9D5DDE158A}"/>
                </a:ext>
              </a:extLst>
            </p:cNvPr>
            <p:cNvSpPr/>
            <p:nvPr/>
          </p:nvSpPr>
          <p:spPr>
            <a:xfrm rot="5400000">
              <a:off x="8602560" y="228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CA6BE366-6EC1-2D42-B9D8-6F63FB77A0DC}"/>
                </a:ext>
              </a:extLst>
            </p:cNvPr>
            <p:cNvSpPr/>
            <p:nvPr/>
          </p:nvSpPr>
          <p:spPr>
            <a:xfrm rot="5400000">
              <a:off x="8710560" y="228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982D5322-3F53-EB44-B6DE-994B35C29126}"/>
                </a:ext>
              </a:extLst>
            </p:cNvPr>
            <p:cNvSpPr/>
            <p:nvPr/>
          </p:nvSpPr>
          <p:spPr>
            <a:xfrm rot="5400000">
              <a:off x="8458560" y="232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6DC23F18-7714-9E45-99AC-91A05CD4B2AB}"/>
                </a:ext>
              </a:extLst>
            </p:cNvPr>
            <p:cNvSpPr/>
            <p:nvPr/>
          </p:nvSpPr>
          <p:spPr>
            <a:xfrm rot="5400000">
              <a:off x="8998560" y="246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F5C4D1E4-7D37-B247-9975-32B7AF5010D7}"/>
                </a:ext>
              </a:extLst>
            </p:cNvPr>
            <p:cNvSpPr/>
            <p:nvPr/>
          </p:nvSpPr>
          <p:spPr>
            <a:xfrm rot="5400000">
              <a:off x="8350559" y="2430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BFA5BBBC-DD27-BA47-89D8-A02FEFD5BB02}"/>
                </a:ext>
              </a:extLst>
            </p:cNvPr>
            <p:cNvSpPr/>
            <p:nvPr/>
          </p:nvSpPr>
          <p:spPr>
            <a:xfrm rot="5400000">
              <a:off x="8926560" y="235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D6CFB314-C576-574D-B4F3-BF534E9BF80C}"/>
                </a:ext>
              </a:extLst>
            </p:cNvPr>
            <p:cNvSpPr/>
            <p:nvPr/>
          </p:nvSpPr>
          <p:spPr>
            <a:xfrm rot="5400000">
              <a:off x="9106920" y="2357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6" name="Freeform 115">
              <a:extLst>
                <a:ext uri="{FF2B5EF4-FFF2-40B4-BE49-F238E27FC236}">
                  <a16:creationId xmlns:a16="http://schemas.microsoft.com/office/drawing/2014/main" id="{80FC165D-76C4-1B4D-A5FE-F1AB03060D5A}"/>
                </a:ext>
              </a:extLst>
            </p:cNvPr>
            <p:cNvSpPr/>
            <p:nvPr/>
          </p:nvSpPr>
          <p:spPr>
            <a:xfrm rot="5400000">
              <a:off x="8675280" y="2321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7" name="Freeform 116">
              <a:extLst>
                <a:ext uri="{FF2B5EF4-FFF2-40B4-BE49-F238E27FC236}">
                  <a16:creationId xmlns:a16="http://schemas.microsoft.com/office/drawing/2014/main" id="{B6270CFA-5C5E-6F47-A8C3-0BFA6DF616D1}"/>
                </a:ext>
              </a:extLst>
            </p:cNvPr>
            <p:cNvSpPr/>
            <p:nvPr/>
          </p:nvSpPr>
          <p:spPr>
            <a:xfrm rot="5400000">
              <a:off x="8603640" y="2536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923CD8CD-D95F-6648-97E6-4699DEDB93A5}"/>
                </a:ext>
              </a:extLst>
            </p:cNvPr>
            <p:cNvSpPr/>
            <p:nvPr/>
          </p:nvSpPr>
          <p:spPr>
            <a:xfrm rot="5400000">
              <a:off x="8460000" y="2572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9AD81322-E01D-374E-A3DB-893A0691836A}"/>
                </a:ext>
              </a:extLst>
            </p:cNvPr>
            <p:cNvSpPr/>
            <p:nvPr/>
          </p:nvSpPr>
          <p:spPr>
            <a:xfrm rot="5400000">
              <a:off x="8604720" y="2787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033775B9-23F9-AC48-9161-0BC5424401B2}"/>
                </a:ext>
              </a:extLst>
            </p:cNvPr>
            <p:cNvSpPr/>
            <p:nvPr/>
          </p:nvSpPr>
          <p:spPr>
            <a:xfrm rot="5400000">
              <a:off x="8461080" y="2787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021F9832-C5AA-2B41-951E-D91C09C16C19}"/>
                </a:ext>
              </a:extLst>
            </p:cNvPr>
            <p:cNvSpPr/>
            <p:nvPr/>
          </p:nvSpPr>
          <p:spPr>
            <a:xfrm rot="5400000">
              <a:off x="8393400" y="325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A3B2BA06-BDB7-D749-9972-1464681CE76F}"/>
                </a:ext>
              </a:extLst>
            </p:cNvPr>
            <p:cNvSpPr/>
            <p:nvPr/>
          </p:nvSpPr>
          <p:spPr>
            <a:xfrm rot="5400000">
              <a:off x="8317440" y="2607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F0C39529-738C-804C-9229-5EA4C6FF7668}"/>
                </a:ext>
              </a:extLst>
            </p:cNvPr>
            <p:cNvSpPr/>
            <p:nvPr/>
          </p:nvSpPr>
          <p:spPr>
            <a:xfrm rot="5400000">
              <a:off x="8281440" y="2787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1B494C79-C3D8-9846-97E7-38AE6D0BB6E6}"/>
                </a:ext>
              </a:extLst>
            </p:cNvPr>
            <p:cNvSpPr/>
            <p:nvPr/>
          </p:nvSpPr>
          <p:spPr>
            <a:xfrm rot="5400000">
              <a:off x="8676000" y="2716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F377972B-996F-704D-BB4A-3E578F693359}"/>
                </a:ext>
              </a:extLst>
            </p:cNvPr>
            <p:cNvSpPr/>
            <p:nvPr/>
          </p:nvSpPr>
          <p:spPr>
            <a:xfrm rot="5400000">
              <a:off x="8568360" y="2896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979D2557-FC3D-6C4A-8849-FDEF302E2A69}"/>
                </a:ext>
              </a:extLst>
            </p:cNvPr>
            <p:cNvSpPr/>
            <p:nvPr/>
          </p:nvSpPr>
          <p:spPr>
            <a:xfrm rot="5400000">
              <a:off x="8496720" y="2715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3F0463F6-CD63-864A-B118-4A282A6344D1}"/>
                </a:ext>
              </a:extLst>
            </p:cNvPr>
            <p:cNvSpPr/>
            <p:nvPr/>
          </p:nvSpPr>
          <p:spPr>
            <a:xfrm rot="5400000">
              <a:off x="8825040" y="3331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906B747B-43BE-EB46-AA99-FB7A9623BDA1}"/>
                </a:ext>
              </a:extLst>
            </p:cNvPr>
            <p:cNvSpPr/>
            <p:nvPr/>
          </p:nvSpPr>
          <p:spPr>
            <a:xfrm rot="5400000">
              <a:off x="8461440" y="2427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8AA54F90-50F9-7144-AC8E-06ABC4CDC583}"/>
                </a:ext>
              </a:extLst>
            </p:cNvPr>
            <p:cNvSpPr/>
            <p:nvPr/>
          </p:nvSpPr>
          <p:spPr>
            <a:xfrm rot="5400000">
              <a:off x="8854200" y="2754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5A4BF940-CD5F-E24D-8FDB-AD4CF9645EBA}"/>
                </a:ext>
              </a:extLst>
            </p:cNvPr>
            <p:cNvSpPr/>
            <p:nvPr/>
          </p:nvSpPr>
          <p:spPr>
            <a:xfrm rot="5400000">
              <a:off x="8746560" y="2753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7116564B-8E62-DF4B-A5CF-D0B73AB37146}"/>
                </a:ext>
              </a:extLst>
            </p:cNvPr>
            <p:cNvSpPr/>
            <p:nvPr/>
          </p:nvSpPr>
          <p:spPr>
            <a:xfrm rot="5400000">
              <a:off x="8782560" y="2897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A93B2A14-BDF8-D246-87ED-7B2D6C66EEBD}"/>
                </a:ext>
              </a:extLst>
            </p:cNvPr>
            <p:cNvSpPr/>
            <p:nvPr/>
          </p:nvSpPr>
          <p:spPr>
            <a:xfrm rot="5400000">
              <a:off x="8642520" y="347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E59AD1-C967-A245-AB1D-142E61243DFA}"/>
                </a:ext>
              </a:extLst>
            </p:cNvPr>
            <p:cNvSpPr/>
            <p:nvPr/>
          </p:nvSpPr>
          <p:spPr>
            <a:xfrm rot="5400000">
              <a:off x="9106560" y="2753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3E8DFE7D-D589-C34B-9799-982F63351B73}"/>
                </a:ext>
              </a:extLst>
            </p:cNvPr>
            <p:cNvSpPr/>
            <p:nvPr/>
          </p:nvSpPr>
          <p:spPr>
            <a:xfrm rot="5400000">
              <a:off x="8822520" y="3225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4013A35E-234B-644A-9494-D3904FA03968}"/>
                </a:ext>
              </a:extLst>
            </p:cNvPr>
            <p:cNvSpPr/>
            <p:nvPr/>
          </p:nvSpPr>
          <p:spPr>
            <a:xfrm rot="5400000">
              <a:off x="9034560" y="264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FDC69F93-12C3-EA40-962A-C15262018692}"/>
                </a:ext>
              </a:extLst>
            </p:cNvPr>
            <p:cNvSpPr/>
            <p:nvPr/>
          </p:nvSpPr>
          <p:spPr>
            <a:xfrm rot="5400000">
              <a:off x="9142920" y="2645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F39AD52E-85A2-A844-833A-40A40071D7BB}"/>
                </a:ext>
              </a:extLst>
            </p:cNvPr>
            <p:cNvSpPr/>
            <p:nvPr/>
          </p:nvSpPr>
          <p:spPr>
            <a:xfrm rot="5400000">
              <a:off x="9179280" y="2860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8" name="Freeform 137">
              <a:extLst>
                <a:ext uri="{FF2B5EF4-FFF2-40B4-BE49-F238E27FC236}">
                  <a16:creationId xmlns:a16="http://schemas.microsoft.com/office/drawing/2014/main" id="{FCA53DA3-C248-8543-97C6-48CBF233A069}"/>
                </a:ext>
              </a:extLst>
            </p:cNvPr>
            <p:cNvSpPr/>
            <p:nvPr/>
          </p:nvSpPr>
          <p:spPr>
            <a:xfrm rot="5400000">
              <a:off x="8933400" y="3222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39" name="Freeform 138">
              <a:extLst>
                <a:ext uri="{FF2B5EF4-FFF2-40B4-BE49-F238E27FC236}">
                  <a16:creationId xmlns:a16="http://schemas.microsoft.com/office/drawing/2014/main" id="{5ABF3BC7-FCAA-7A43-B9DB-9BD9580EC794}"/>
                </a:ext>
              </a:extLst>
            </p:cNvPr>
            <p:cNvSpPr/>
            <p:nvPr/>
          </p:nvSpPr>
          <p:spPr>
            <a:xfrm rot="5400000">
              <a:off x="8782920" y="2681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279D77C-AE71-D548-99B5-BB5343A8B860}"/>
                </a:ext>
              </a:extLst>
            </p:cNvPr>
            <p:cNvSpPr/>
            <p:nvPr/>
          </p:nvSpPr>
          <p:spPr>
            <a:xfrm rot="5400000">
              <a:off x="9107640" y="2572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D797F97D-66B3-BE4D-9560-DDD23D423957}"/>
                </a:ext>
              </a:extLst>
            </p:cNvPr>
            <p:cNvSpPr/>
            <p:nvPr/>
          </p:nvSpPr>
          <p:spPr>
            <a:xfrm rot="5400000">
              <a:off x="9108000" y="2824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9EC11A02-1A03-0149-94E0-59436875DB85}"/>
                </a:ext>
              </a:extLst>
            </p:cNvPr>
            <p:cNvSpPr/>
            <p:nvPr/>
          </p:nvSpPr>
          <p:spPr>
            <a:xfrm rot="5400000">
              <a:off x="8964360" y="2824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3" name="Freeform 142">
              <a:extLst>
                <a:ext uri="{FF2B5EF4-FFF2-40B4-BE49-F238E27FC236}">
                  <a16:creationId xmlns:a16="http://schemas.microsoft.com/office/drawing/2014/main" id="{78D68271-D7B6-5848-B42C-D9D85729B52D}"/>
                </a:ext>
              </a:extLst>
            </p:cNvPr>
            <p:cNvSpPr/>
            <p:nvPr/>
          </p:nvSpPr>
          <p:spPr>
            <a:xfrm rot="5400000">
              <a:off x="9040320" y="3259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CC21448-3EED-0243-AD60-2AE0998C4D17}"/>
                </a:ext>
              </a:extLst>
            </p:cNvPr>
            <p:cNvSpPr/>
            <p:nvPr/>
          </p:nvSpPr>
          <p:spPr>
            <a:xfrm rot="5400000">
              <a:off x="8932680" y="3331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B3A77FFE-7FEB-F843-8D4E-D922DA3026D4}"/>
                </a:ext>
              </a:extLst>
            </p:cNvPr>
            <p:cNvSpPr/>
            <p:nvPr/>
          </p:nvSpPr>
          <p:spPr>
            <a:xfrm rot="5400000">
              <a:off x="8893080" y="2427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7CF8B37C-A54E-A64F-86D6-FF5E2AF00116}"/>
                </a:ext>
              </a:extLst>
            </p:cNvPr>
            <p:cNvSpPr/>
            <p:nvPr/>
          </p:nvSpPr>
          <p:spPr>
            <a:xfrm rot="5400000">
              <a:off x="8893800" y="2678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B903C043-67A0-7047-895A-734F617D8E67}"/>
                </a:ext>
              </a:extLst>
            </p:cNvPr>
            <p:cNvSpPr/>
            <p:nvPr/>
          </p:nvSpPr>
          <p:spPr>
            <a:xfrm rot="5400000">
              <a:off x="9001800" y="2786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73968519-5A76-BC49-8D53-9F5D804697D7}"/>
                </a:ext>
              </a:extLst>
            </p:cNvPr>
            <p:cNvSpPr/>
            <p:nvPr/>
          </p:nvSpPr>
          <p:spPr>
            <a:xfrm rot="5400000">
              <a:off x="8930160" y="2606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49" name="Freeform 148">
              <a:extLst>
                <a:ext uri="{FF2B5EF4-FFF2-40B4-BE49-F238E27FC236}">
                  <a16:creationId xmlns:a16="http://schemas.microsoft.com/office/drawing/2014/main" id="{EA34D2F4-B7D9-DB42-BD23-304773B77286}"/>
                </a:ext>
              </a:extLst>
            </p:cNvPr>
            <p:cNvSpPr/>
            <p:nvPr/>
          </p:nvSpPr>
          <p:spPr>
            <a:xfrm rot="5400000">
              <a:off x="8934120" y="322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0" name="Freeform 149">
              <a:extLst>
                <a:ext uri="{FF2B5EF4-FFF2-40B4-BE49-F238E27FC236}">
                  <a16:creationId xmlns:a16="http://schemas.microsoft.com/office/drawing/2014/main" id="{6ED4F875-5551-1E48-BE36-E3DCEEF4644E}"/>
                </a:ext>
              </a:extLst>
            </p:cNvPr>
            <p:cNvSpPr/>
            <p:nvPr/>
          </p:nvSpPr>
          <p:spPr>
            <a:xfrm rot="5400000">
              <a:off x="8678160" y="28943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1" name="Freeform 150">
              <a:extLst>
                <a:ext uri="{FF2B5EF4-FFF2-40B4-BE49-F238E27FC236}">
                  <a16:creationId xmlns:a16="http://schemas.microsoft.com/office/drawing/2014/main" id="{491FEAB9-9EEB-7C47-A367-8A1B34C1AFC3}"/>
                </a:ext>
              </a:extLst>
            </p:cNvPr>
            <p:cNvSpPr/>
            <p:nvPr/>
          </p:nvSpPr>
          <p:spPr>
            <a:xfrm rot="5400000">
              <a:off x="8682120" y="343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2" name="Freeform 151">
              <a:extLst>
                <a:ext uri="{FF2B5EF4-FFF2-40B4-BE49-F238E27FC236}">
                  <a16:creationId xmlns:a16="http://schemas.microsoft.com/office/drawing/2014/main" id="{3701FE66-2E79-834D-9A1B-CFDB846922B0}"/>
                </a:ext>
              </a:extLst>
            </p:cNvPr>
            <p:cNvSpPr/>
            <p:nvPr/>
          </p:nvSpPr>
          <p:spPr>
            <a:xfrm rot="5400000">
              <a:off x="8750160" y="2534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3" name="Freeform 152">
              <a:extLst>
                <a:ext uri="{FF2B5EF4-FFF2-40B4-BE49-F238E27FC236}">
                  <a16:creationId xmlns:a16="http://schemas.microsoft.com/office/drawing/2014/main" id="{A1887FC9-3F44-0845-8CD1-DA26AF32390C}"/>
                </a:ext>
              </a:extLst>
            </p:cNvPr>
            <p:cNvSpPr/>
            <p:nvPr/>
          </p:nvSpPr>
          <p:spPr>
            <a:xfrm rot="5400000">
              <a:off x="8894160" y="2534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4" name="Freeform 153">
              <a:extLst>
                <a:ext uri="{FF2B5EF4-FFF2-40B4-BE49-F238E27FC236}">
                  <a16:creationId xmlns:a16="http://schemas.microsoft.com/office/drawing/2014/main" id="{197B3EC6-BD95-D947-82CE-349E6674D4D9}"/>
                </a:ext>
              </a:extLst>
            </p:cNvPr>
            <p:cNvSpPr/>
            <p:nvPr/>
          </p:nvSpPr>
          <p:spPr>
            <a:xfrm rot="5400000">
              <a:off x="9182160" y="2462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5" name="Freeform 154">
              <a:extLst>
                <a:ext uri="{FF2B5EF4-FFF2-40B4-BE49-F238E27FC236}">
                  <a16:creationId xmlns:a16="http://schemas.microsoft.com/office/drawing/2014/main" id="{97217782-752D-D144-84BC-8F1B7DB1CD85}"/>
                </a:ext>
              </a:extLst>
            </p:cNvPr>
            <p:cNvSpPr/>
            <p:nvPr/>
          </p:nvSpPr>
          <p:spPr>
            <a:xfrm rot="5400000">
              <a:off x="8574120" y="325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F62BDE87-6D2E-AB49-810A-9BED3C95452D}"/>
                </a:ext>
              </a:extLst>
            </p:cNvPr>
            <p:cNvSpPr/>
            <p:nvPr/>
          </p:nvSpPr>
          <p:spPr>
            <a:xfrm rot="5400000">
              <a:off x="8832600" y="2974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id="{EFE980BD-5C2E-B842-A39E-E8DBFA711ACE}"/>
                </a:ext>
              </a:extLst>
            </p:cNvPr>
            <p:cNvSpPr/>
            <p:nvPr/>
          </p:nvSpPr>
          <p:spPr>
            <a:xfrm rot="5400000">
              <a:off x="8688960" y="2974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96A5B15E-790D-8B49-988D-49073EF791EE}"/>
                </a:ext>
              </a:extLst>
            </p:cNvPr>
            <p:cNvSpPr/>
            <p:nvPr/>
          </p:nvSpPr>
          <p:spPr>
            <a:xfrm rot="5400000">
              <a:off x="8329679" y="297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59" name="Freeform 158">
              <a:extLst>
                <a:ext uri="{FF2B5EF4-FFF2-40B4-BE49-F238E27FC236}">
                  <a16:creationId xmlns:a16="http://schemas.microsoft.com/office/drawing/2014/main" id="{3B80307D-C52E-484B-BEE3-0D912CA2E73E}"/>
                </a:ext>
              </a:extLst>
            </p:cNvPr>
            <p:cNvSpPr/>
            <p:nvPr/>
          </p:nvSpPr>
          <p:spPr>
            <a:xfrm rot="5400000">
              <a:off x="8186040" y="297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6C797F96-1396-0B4C-8108-8318C79EFBE9}"/>
                </a:ext>
              </a:extLst>
            </p:cNvPr>
            <p:cNvSpPr/>
            <p:nvPr/>
          </p:nvSpPr>
          <p:spPr>
            <a:xfrm rot="5400000">
              <a:off x="8186400" y="315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1" name="Freeform 160">
              <a:extLst>
                <a:ext uri="{FF2B5EF4-FFF2-40B4-BE49-F238E27FC236}">
                  <a16:creationId xmlns:a16="http://schemas.microsoft.com/office/drawing/2014/main" id="{38C785E8-0D72-AB4B-B183-71BFF6B385FA}"/>
                </a:ext>
              </a:extLst>
            </p:cNvPr>
            <p:cNvSpPr/>
            <p:nvPr/>
          </p:nvSpPr>
          <p:spPr>
            <a:xfrm rot="5400000">
              <a:off x="8006400" y="29728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id="{31F56A1B-C7A8-834B-85C9-D889DA4CD891}"/>
                </a:ext>
              </a:extLst>
            </p:cNvPr>
            <p:cNvSpPr/>
            <p:nvPr/>
          </p:nvSpPr>
          <p:spPr>
            <a:xfrm rot="5400000">
              <a:off x="8832960" y="3118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3" name="Freeform 162">
              <a:extLst>
                <a:ext uri="{FF2B5EF4-FFF2-40B4-BE49-F238E27FC236}">
                  <a16:creationId xmlns:a16="http://schemas.microsoft.com/office/drawing/2014/main" id="{42FFDF87-B27D-A043-85A8-A240525B9343}"/>
                </a:ext>
              </a:extLst>
            </p:cNvPr>
            <p:cNvSpPr/>
            <p:nvPr/>
          </p:nvSpPr>
          <p:spPr>
            <a:xfrm rot="5400000">
              <a:off x="8725320" y="3117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id="{74F12ECC-8FC1-B441-A22E-79DE662DE6DD}"/>
                </a:ext>
              </a:extLst>
            </p:cNvPr>
            <p:cNvSpPr/>
            <p:nvPr/>
          </p:nvSpPr>
          <p:spPr>
            <a:xfrm rot="5400000">
              <a:off x="8617680" y="3117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5" name="Freeform 164">
              <a:extLst>
                <a:ext uri="{FF2B5EF4-FFF2-40B4-BE49-F238E27FC236}">
                  <a16:creationId xmlns:a16="http://schemas.microsoft.com/office/drawing/2014/main" id="{95F75AC4-36CF-C346-9C1D-D44B81D990CD}"/>
                </a:ext>
              </a:extLst>
            </p:cNvPr>
            <p:cNvSpPr/>
            <p:nvPr/>
          </p:nvSpPr>
          <p:spPr>
            <a:xfrm rot="5400000">
              <a:off x="8618040" y="3225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6" name="Freeform 165">
              <a:extLst>
                <a:ext uri="{FF2B5EF4-FFF2-40B4-BE49-F238E27FC236}">
                  <a16:creationId xmlns:a16="http://schemas.microsoft.com/office/drawing/2014/main" id="{E2FE2B1F-ED16-AF4A-A9F8-F949E2CBCED0}"/>
                </a:ext>
              </a:extLst>
            </p:cNvPr>
            <p:cNvSpPr/>
            <p:nvPr/>
          </p:nvSpPr>
          <p:spPr>
            <a:xfrm rot="5400000">
              <a:off x="8078760" y="2900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7" name="Freeform 166">
              <a:extLst>
                <a:ext uri="{FF2B5EF4-FFF2-40B4-BE49-F238E27FC236}">
                  <a16:creationId xmlns:a16="http://schemas.microsoft.com/office/drawing/2014/main" id="{F7B1D1B8-97E8-0B40-AE03-9894463F8EE8}"/>
                </a:ext>
              </a:extLst>
            </p:cNvPr>
            <p:cNvSpPr/>
            <p:nvPr/>
          </p:nvSpPr>
          <p:spPr>
            <a:xfrm rot="5400000">
              <a:off x="8510399" y="297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8" name="Freeform 167">
              <a:extLst>
                <a:ext uri="{FF2B5EF4-FFF2-40B4-BE49-F238E27FC236}">
                  <a16:creationId xmlns:a16="http://schemas.microsoft.com/office/drawing/2014/main" id="{CEC88875-A49A-A240-B461-2B7E31745943}"/>
                </a:ext>
              </a:extLst>
            </p:cNvPr>
            <p:cNvSpPr/>
            <p:nvPr/>
          </p:nvSpPr>
          <p:spPr>
            <a:xfrm rot="5400000">
              <a:off x="8327880" y="3119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69" name="Freeform 168">
              <a:extLst>
                <a:ext uri="{FF2B5EF4-FFF2-40B4-BE49-F238E27FC236}">
                  <a16:creationId xmlns:a16="http://schemas.microsoft.com/office/drawing/2014/main" id="{81E81DD0-9CDD-094F-97F8-479BE7BD35A5}"/>
                </a:ext>
              </a:extLst>
            </p:cNvPr>
            <p:cNvSpPr/>
            <p:nvPr/>
          </p:nvSpPr>
          <p:spPr>
            <a:xfrm rot="5400000">
              <a:off x="8725680" y="290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0" name="Freeform 169">
              <a:extLst>
                <a:ext uri="{FF2B5EF4-FFF2-40B4-BE49-F238E27FC236}">
                  <a16:creationId xmlns:a16="http://schemas.microsoft.com/office/drawing/2014/main" id="{4399DB3A-C928-314D-9F3B-4C592C27A60A}"/>
                </a:ext>
              </a:extLst>
            </p:cNvPr>
            <p:cNvSpPr/>
            <p:nvPr/>
          </p:nvSpPr>
          <p:spPr>
            <a:xfrm rot="5400000">
              <a:off x="8618040" y="297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1" name="Freeform 170">
              <a:extLst>
                <a:ext uri="{FF2B5EF4-FFF2-40B4-BE49-F238E27FC236}">
                  <a16:creationId xmlns:a16="http://schemas.microsoft.com/office/drawing/2014/main" id="{B981B2F7-5AA0-854F-9F7F-DB5C901AA458}"/>
                </a:ext>
              </a:extLst>
            </p:cNvPr>
            <p:cNvSpPr/>
            <p:nvPr/>
          </p:nvSpPr>
          <p:spPr>
            <a:xfrm rot="5400000">
              <a:off x="8367480" y="3080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2" name="Freeform 171">
              <a:extLst>
                <a:ext uri="{FF2B5EF4-FFF2-40B4-BE49-F238E27FC236}">
                  <a16:creationId xmlns:a16="http://schemas.microsoft.com/office/drawing/2014/main" id="{63ED52DD-CCCE-DA4B-AAC8-2FAFF1B964ED}"/>
                </a:ext>
              </a:extLst>
            </p:cNvPr>
            <p:cNvSpPr/>
            <p:nvPr/>
          </p:nvSpPr>
          <p:spPr>
            <a:xfrm rot="5400000">
              <a:off x="8259479" y="2900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3" name="Freeform 172">
              <a:extLst>
                <a:ext uri="{FF2B5EF4-FFF2-40B4-BE49-F238E27FC236}">
                  <a16:creationId xmlns:a16="http://schemas.microsoft.com/office/drawing/2014/main" id="{39854F47-E527-BA43-B70B-81238FC0F632}"/>
                </a:ext>
              </a:extLst>
            </p:cNvPr>
            <p:cNvSpPr/>
            <p:nvPr/>
          </p:nvSpPr>
          <p:spPr>
            <a:xfrm rot="5400000">
              <a:off x="8788680" y="307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4" name="Freeform 173">
              <a:extLst>
                <a:ext uri="{FF2B5EF4-FFF2-40B4-BE49-F238E27FC236}">
                  <a16:creationId xmlns:a16="http://schemas.microsoft.com/office/drawing/2014/main" id="{27E6E3CD-F358-F64D-A411-AEAC919D2F91}"/>
                </a:ext>
              </a:extLst>
            </p:cNvPr>
            <p:cNvSpPr/>
            <p:nvPr/>
          </p:nvSpPr>
          <p:spPr>
            <a:xfrm rot="5400000">
              <a:off x="8681040" y="307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5" name="Freeform 174">
              <a:extLst>
                <a:ext uri="{FF2B5EF4-FFF2-40B4-BE49-F238E27FC236}">
                  <a16:creationId xmlns:a16="http://schemas.microsoft.com/office/drawing/2014/main" id="{D3175A02-D13A-CC46-B4C5-8B2F269B2235}"/>
                </a:ext>
              </a:extLst>
            </p:cNvPr>
            <p:cNvSpPr/>
            <p:nvPr/>
          </p:nvSpPr>
          <p:spPr>
            <a:xfrm rot="5400000">
              <a:off x="9005040" y="325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6" name="Freeform 175">
              <a:extLst>
                <a:ext uri="{FF2B5EF4-FFF2-40B4-BE49-F238E27FC236}">
                  <a16:creationId xmlns:a16="http://schemas.microsoft.com/office/drawing/2014/main" id="{724144CF-2C65-9843-AF02-8862427A2D15}"/>
                </a:ext>
              </a:extLst>
            </p:cNvPr>
            <p:cNvSpPr/>
            <p:nvPr/>
          </p:nvSpPr>
          <p:spPr>
            <a:xfrm rot="5400000">
              <a:off x="8717040" y="322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7" name="Freeform 176">
              <a:extLst>
                <a:ext uri="{FF2B5EF4-FFF2-40B4-BE49-F238E27FC236}">
                  <a16:creationId xmlns:a16="http://schemas.microsoft.com/office/drawing/2014/main" id="{F0C7EE88-4A46-2E4A-A2E0-05472DBAEAF5}"/>
                </a:ext>
              </a:extLst>
            </p:cNvPr>
            <p:cNvSpPr/>
            <p:nvPr/>
          </p:nvSpPr>
          <p:spPr>
            <a:xfrm rot="5400000">
              <a:off x="9077040" y="318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8" name="Freeform 177">
              <a:extLst>
                <a:ext uri="{FF2B5EF4-FFF2-40B4-BE49-F238E27FC236}">
                  <a16:creationId xmlns:a16="http://schemas.microsoft.com/office/drawing/2014/main" id="{22AB3219-AD29-B04F-88CE-64A9C86FB6FB}"/>
                </a:ext>
              </a:extLst>
            </p:cNvPr>
            <p:cNvSpPr/>
            <p:nvPr/>
          </p:nvSpPr>
          <p:spPr>
            <a:xfrm rot="5400000">
              <a:off x="8753040" y="289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id="{9E25A4E1-E4CA-CF46-9912-1E246D1960D5}"/>
                </a:ext>
              </a:extLst>
            </p:cNvPr>
            <p:cNvSpPr/>
            <p:nvPr/>
          </p:nvSpPr>
          <p:spPr>
            <a:xfrm rot="5400000">
              <a:off x="8933040" y="315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0" name="Freeform 179">
              <a:extLst>
                <a:ext uri="{FF2B5EF4-FFF2-40B4-BE49-F238E27FC236}">
                  <a16:creationId xmlns:a16="http://schemas.microsoft.com/office/drawing/2014/main" id="{A7CF1CC9-D903-294F-A428-532295FA7505}"/>
                </a:ext>
              </a:extLst>
            </p:cNvPr>
            <p:cNvSpPr/>
            <p:nvPr/>
          </p:nvSpPr>
          <p:spPr>
            <a:xfrm rot="5400000">
              <a:off x="9041040" y="307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1" name="Freeform 180">
              <a:extLst>
                <a:ext uri="{FF2B5EF4-FFF2-40B4-BE49-F238E27FC236}">
                  <a16:creationId xmlns:a16="http://schemas.microsoft.com/office/drawing/2014/main" id="{BBAB81A7-0615-7B4B-B6BE-C5D4DA76E329}"/>
                </a:ext>
              </a:extLst>
            </p:cNvPr>
            <p:cNvSpPr/>
            <p:nvPr/>
          </p:nvSpPr>
          <p:spPr>
            <a:xfrm rot="5400000">
              <a:off x="8825040" y="325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2" name="Freeform 181">
              <a:extLst>
                <a:ext uri="{FF2B5EF4-FFF2-40B4-BE49-F238E27FC236}">
                  <a16:creationId xmlns:a16="http://schemas.microsoft.com/office/drawing/2014/main" id="{3915360B-7143-E24E-8340-4F47CE2FCC86}"/>
                </a:ext>
              </a:extLst>
            </p:cNvPr>
            <p:cNvSpPr/>
            <p:nvPr/>
          </p:nvSpPr>
          <p:spPr>
            <a:xfrm rot="5400000">
              <a:off x="8969040" y="297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3" name="Freeform 182">
              <a:extLst>
                <a:ext uri="{FF2B5EF4-FFF2-40B4-BE49-F238E27FC236}">
                  <a16:creationId xmlns:a16="http://schemas.microsoft.com/office/drawing/2014/main" id="{160E2724-C44F-0B47-ADA7-405516852E25}"/>
                </a:ext>
              </a:extLst>
            </p:cNvPr>
            <p:cNvSpPr/>
            <p:nvPr/>
          </p:nvSpPr>
          <p:spPr>
            <a:xfrm rot="5400000">
              <a:off x="9149400" y="297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111B8FBD-15EC-9142-BB81-3B2CCEF60411}"/>
                </a:ext>
              </a:extLst>
            </p:cNvPr>
            <p:cNvSpPr/>
            <p:nvPr/>
          </p:nvSpPr>
          <p:spPr>
            <a:xfrm rot="5400000">
              <a:off x="9149760" y="3150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5" name="Freeform 184">
              <a:extLst>
                <a:ext uri="{FF2B5EF4-FFF2-40B4-BE49-F238E27FC236}">
                  <a16:creationId xmlns:a16="http://schemas.microsoft.com/office/drawing/2014/main" id="{6AF53965-7128-E846-A1BA-9D6FC079A867}"/>
                </a:ext>
              </a:extLst>
            </p:cNvPr>
            <p:cNvSpPr/>
            <p:nvPr/>
          </p:nvSpPr>
          <p:spPr>
            <a:xfrm rot="5400000">
              <a:off x="8935920" y="32558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3C513C43-90FA-CE4C-8ECF-79768AFDB805}"/>
                </a:ext>
              </a:extLst>
            </p:cNvPr>
            <p:cNvSpPr/>
            <p:nvPr/>
          </p:nvSpPr>
          <p:spPr>
            <a:xfrm rot="5400000">
              <a:off x="9113040" y="304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7" name="Freeform 186">
              <a:extLst>
                <a:ext uri="{FF2B5EF4-FFF2-40B4-BE49-F238E27FC236}">
                  <a16:creationId xmlns:a16="http://schemas.microsoft.com/office/drawing/2014/main" id="{52C4B489-8E50-FB42-A06F-7BF6F8733606}"/>
                </a:ext>
              </a:extLst>
            </p:cNvPr>
            <p:cNvSpPr/>
            <p:nvPr/>
          </p:nvSpPr>
          <p:spPr>
            <a:xfrm rot="5400000">
              <a:off x="9005400" y="304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8" name="Freeform 187">
              <a:extLst>
                <a:ext uri="{FF2B5EF4-FFF2-40B4-BE49-F238E27FC236}">
                  <a16:creationId xmlns:a16="http://schemas.microsoft.com/office/drawing/2014/main" id="{94BA95EB-DA10-784D-84B2-911554B5AFB6}"/>
                </a:ext>
              </a:extLst>
            </p:cNvPr>
            <p:cNvSpPr/>
            <p:nvPr/>
          </p:nvSpPr>
          <p:spPr>
            <a:xfrm rot="5400000">
              <a:off x="8897400" y="300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89" name="Freeform 188">
              <a:extLst>
                <a:ext uri="{FF2B5EF4-FFF2-40B4-BE49-F238E27FC236}">
                  <a16:creationId xmlns:a16="http://schemas.microsoft.com/office/drawing/2014/main" id="{570BAFF9-566E-0341-ABC9-7FC237D72838}"/>
                </a:ext>
              </a:extLst>
            </p:cNvPr>
            <p:cNvSpPr/>
            <p:nvPr/>
          </p:nvSpPr>
          <p:spPr>
            <a:xfrm rot="5400000">
              <a:off x="9005400" y="315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0" name="Freeform 189">
              <a:extLst>
                <a:ext uri="{FF2B5EF4-FFF2-40B4-BE49-F238E27FC236}">
                  <a16:creationId xmlns:a16="http://schemas.microsoft.com/office/drawing/2014/main" id="{E43E3161-A304-6046-9DE8-E39DB3C0EBF1}"/>
                </a:ext>
              </a:extLst>
            </p:cNvPr>
            <p:cNvSpPr/>
            <p:nvPr/>
          </p:nvSpPr>
          <p:spPr>
            <a:xfrm rot="5400000">
              <a:off x="8969400" y="286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1" name="Freeform 190">
              <a:extLst>
                <a:ext uri="{FF2B5EF4-FFF2-40B4-BE49-F238E27FC236}">
                  <a16:creationId xmlns:a16="http://schemas.microsoft.com/office/drawing/2014/main" id="{87FFAD59-8067-F24D-8760-CB0B12959DC7}"/>
                </a:ext>
              </a:extLst>
            </p:cNvPr>
            <p:cNvSpPr/>
            <p:nvPr/>
          </p:nvSpPr>
          <p:spPr>
            <a:xfrm rot="5400000">
              <a:off x="9077400" y="2862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A37C32FE-B9D1-784E-AA93-D03ED9F6C9D7}"/>
                </a:ext>
              </a:extLst>
            </p:cNvPr>
            <p:cNvSpPr/>
            <p:nvPr/>
          </p:nvSpPr>
          <p:spPr>
            <a:xfrm rot="5400000">
              <a:off x="8825400" y="289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9BD4EA1A-BA7E-EB4F-962C-DC0B19382F62}"/>
                </a:ext>
              </a:extLst>
            </p:cNvPr>
            <p:cNvSpPr/>
            <p:nvPr/>
          </p:nvSpPr>
          <p:spPr>
            <a:xfrm rot="5400000">
              <a:off x="8717400" y="300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046BC95A-0700-354B-8ABD-B5A0AD4897B2}"/>
                </a:ext>
              </a:extLst>
            </p:cNvPr>
            <p:cNvSpPr/>
            <p:nvPr/>
          </p:nvSpPr>
          <p:spPr>
            <a:xfrm rot="5400000">
              <a:off x="9042120" y="289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57FE0831-F1E6-9C4A-BA03-DC5AD27E6F9B}"/>
                </a:ext>
              </a:extLst>
            </p:cNvPr>
            <p:cNvSpPr/>
            <p:nvPr/>
          </p:nvSpPr>
          <p:spPr>
            <a:xfrm rot="5400000">
              <a:off x="8970480" y="31136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F4800091-AC6B-1445-BD41-F41511FBA6AC}"/>
                </a:ext>
              </a:extLst>
            </p:cNvPr>
            <p:cNvSpPr/>
            <p:nvPr/>
          </p:nvSpPr>
          <p:spPr>
            <a:xfrm rot="5400000">
              <a:off x="8826840" y="31492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64677782-8ECE-A94A-9ACB-29C438B48261}"/>
                </a:ext>
              </a:extLst>
            </p:cNvPr>
            <p:cNvSpPr/>
            <p:nvPr/>
          </p:nvSpPr>
          <p:spPr>
            <a:xfrm rot="5400000">
              <a:off x="8684280" y="3183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5C902D00-2EEA-4441-B340-6E826D3C028B}"/>
                </a:ext>
              </a:extLst>
            </p:cNvPr>
            <p:cNvSpPr/>
            <p:nvPr/>
          </p:nvSpPr>
          <p:spPr>
            <a:xfrm rot="5400000">
              <a:off x="8828280" y="3003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6F75ACC1-0566-7F41-90B9-0F0F2555882F}"/>
                </a:ext>
              </a:extLst>
            </p:cNvPr>
            <p:cNvSpPr/>
            <p:nvPr/>
          </p:nvSpPr>
          <p:spPr>
            <a:xfrm rot="5400000">
              <a:off x="9149760" y="3258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95EBF616-5F38-0D44-8E3C-16B51CEC35E1}"/>
                </a:ext>
              </a:extLst>
            </p:cNvPr>
            <p:cNvSpPr/>
            <p:nvPr/>
          </p:nvSpPr>
          <p:spPr>
            <a:xfrm rot="5400000">
              <a:off x="9117000" y="3111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79771F00-F864-AF49-BD09-BFE281BD7D2E}"/>
                </a:ext>
              </a:extLst>
            </p:cNvPr>
            <p:cNvSpPr/>
            <p:nvPr/>
          </p:nvSpPr>
          <p:spPr>
            <a:xfrm>
              <a:off x="8173080" y="2468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BC973824-CE3E-6040-B319-6BD481634C6C}"/>
                </a:ext>
              </a:extLst>
            </p:cNvPr>
            <p:cNvSpPr/>
            <p:nvPr/>
          </p:nvSpPr>
          <p:spPr>
            <a:xfrm>
              <a:off x="8281080" y="2396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A8EC82D1-DFE4-8D44-9C12-84FE3EC0C5C5}"/>
                </a:ext>
              </a:extLst>
            </p:cNvPr>
            <p:cNvSpPr/>
            <p:nvPr/>
          </p:nvSpPr>
          <p:spPr>
            <a:xfrm>
              <a:off x="8281440" y="257651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E6C43E33-13CE-B641-AF58-B587A01EDD83}"/>
                </a:ext>
              </a:extLst>
            </p:cNvPr>
            <p:cNvSpPr/>
            <p:nvPr/>
          </p:nvSpPr>
          <p:spPr>
            <a:xfrm>
              <a:off x="7885440" y="2576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B55C4D5C-4F3F-1841-90C0-253A4584DD87}"/>
                </a:ext>
              </a:extLst>
            </p:cNvPr>
            <p:cNvSpPr/>
            <p:nvPr/>
          </p:nvSpPr>
          <p:spPr>
            <a:xfrm>
              <a:off x="7993440" y="2504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779D61E4-DB42-B244-AA24-36CA4AC32143}"/>
                </a:ext>
              </a:extLst>
            </p:cNvPr>
            <p:cNvSpPr/>
            <p:nvPr/>
          </p:nvSpPr>
          <p:spPr>
            <a:xfrm>
              <a:off x="7993799" y="268452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D20C4596-F92F-3F49-898F-CFBE90A8FF49}"/>
                </a:ext>
              </a:extLst>
            </p:cNvPr>
            <p:cNvSpPr/>
            <p:nvPr/>
          </p:nvSpPr>
          <p:spPr>
            <a:xfrm>
              <a:off x="7814160" y="26848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D52BBEAD-971F-FD4A-BE80-9ED6B05A3C82}"/>
                </a:ext>
              </a:extLst>
            </p:cNvPr>
            <p:cNvSpPr/>
            <p:nvPr/>
          </p:nvSpPr>
          <p:spPr>
            <a:xfrm>
              <a:off x="8066160" y="25772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8B93385-8DF2-7D4D-A6BE-DD59434D9A4F}"/>
                </a:ext>
              </a:extLst>
            </p:cNvPr>
            <p:cNvSpPr/>
            <p:nvPr/>
          </p:nvSpPr>
          <p:spPr>
            <a:xfrm>
              <a:off x="7814520" y="257759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6E529472-1235-8D46-A9D6-BB4816504092}"/>
                </a:ext>
              </a:extLst>
            </p:cNvPr>
            <p:cNvSpPr/>
            <p:nvPr/>
          </p:nvSpPr>
          <p:spPr>
            <a:xfrm>
              <a:off x="7814879" y="24339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0016F961-FF57-8449-9A8E-C4B871D7497C}"/>
                </a:ext>
              </a:extLst>
            </p:cNvPr>
            <p:cNvSpPr/>
            <p:nvPr/>
          </p:nvSpPr>
          <p:spPr>
            <a:xfrm>
              <a:off x="8211600" y="23626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7F7F2451-23A4-6942-9FD4-D5DF5430BC4C}"/>
                </a:ext>
              </a:extLst>
            </p:cNvPr>
            <p:cNvSpPr/>
            <p:nvPr/>
          </p:nvSpPr>
          <p:spPr>
            <a:xfrm>
              <a:off x="7960320" y="23634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6745D3D5-5663-2D45-BD9C-6A6C1251BA80}"/>
                </a:ext>
              </a:extLst>
            </p:cNvPr>
            <p:cNvSpPr/>
            <p:nvPr/>
          </p:nvSpPr>
          <p:spPr>
            <a:xfrm>
              <a:off x="7852320" y="247139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53A48641-EF8C-A046-9811-6D083DFF4CF2}"/>
                </a:ext>
              </a:extLst>
            </p:cNvPr>
            <p:cNvSpPr/>
            <p:nvPr/>
          </p:nvSpPr>
          <p:spPr>
            <a:xfrm>
              <a:off x="8032680" y="23997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33C91645-0C46-134B-B244-6FEEE2483A8C}"/>
                </a:ext>
              </a:extLst>
            </p:cNvPr>
            <p:cNvSpPr/>
            <p:nvPr/>
          </p:nvSpPr>
          <p:spPr>
            <a:xfrm>
              <a:off x="8104680" y="23637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7F8594A7-45EB-F147-AE7B-24415AD78FCC}"/>
                </a:ext>
              </a:extLst>
            </p:cNvPr>
            <p:cNvSpPr/>
            <p:nvPr/>
          </p:nvSpPr>
          <p:spPr>
            <a:xfrm>
              <a:off x="8176680" y="26517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709C4FE9-A3EC-4141-8825-B40C69250A85}"/>
                </a:ext>
              </a:extLst>
            </p:cNvPr>
            <p:cNvSpPr/>
            <p:nvPr/>
          </p:nvSpPr>
          <p:spPr>
            <a:xfrm>
              <a:off x="8136360" y="2684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D34610E0-3E88-EC49-A537-B77779BE97B7}"/>
                </a:ext>
              </a:extLst>
            </p:cNvPr>
            <p:cNvSpPr/>
            <p:nvPr/>
          </p:nvSpPr>
          <p:spPr>
            <a:xfrm>
              <a:off x="8316000" y="2683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19" name="Freeform 218">
              <a:extLst>
                <a:ext uri="{FF2B5EF4-FFF2-40B4-BE49-F238E27FC236}">
                  <a16:creationId xmlns:a16="http://schemas.microsoft.com/office/drawing/2014/main" id="{AAE6B161-6A58-1242-9427-373B41DFE2ED}"/>
                </a:ext>
              </a:extLst>
            </p:cNvPr>
            <p:cNvSpPr/>
            <p:nvPr/>
          </p:nvSpPr>
          <p:spPr>
            <a:xfrm>
              <a:off x="7953480" y="2716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0" name="Freeform 219">
              <a:extLst>
                <a:ext uri="{FF2B5EF4-FFF2-40B4-BE49-F238E27FC236}">
                  <a16:creationId xmlns:a16="http://schemas.microsoft.com/office/drawing/2014/main" id="{51B1B7A5-C254-8947-8BFF-9170A964BBE2}"/>
                </a:ext>
              </a:extLst>
            </p:cNvPr>
            <p:cNvSpPr/>
            <p:nvPr/>
          </p:nvSpPr>
          <p:spPr>
            <a:xfrm>
              <a:off x="8244360" y="25038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CBFBA1C9-2DE2-0C44-82A6-6FD0D09CF944}"/>
                </a:ext>
              </a:extLst>
            </p:cNvPr>
            <p:cNvSpPr/>
            <p:nvPr/>
          </p:nvSpPr>
          <p:spPr>
            <a:xfrm>
              <a:off x="7956720" y="26118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5517A45D-4011-3F40-BF63-4335580F657B}"/>
                </a:ext>
              </a:extLst>
            </p:cNvPr>
            <p:cNvSpPr/>
            <p:nvPr/>
          </p:nvSpPr>
          <p:spPr>
            <a:xfrm>
              <a:off x="8064719" y="25398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CB61D868-A647-ED42-ACC2-A16629F2B715}"/>
                </a:ext>
              </a:extLst>
            </p:cNvPr>
            <p:cNvSpPr/>
            <p:nvPr/>
          </p:nvSpPr>
          <p:spPr>
            <a:xfrm>
              <a:off x="8065079" y="2720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59CB2467-8644-3F47-8FE9-3CBBEE093981}"/>
                </a:ext>
              </a:extLst>
            </p:cNvPr>
            <p:cNvSpPr/>
            <p:nvPr/>
          </p:nvSpPr>
          <p:spPr>
            <a:xfrm>
              <a:off x="7885440" y="272052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3F49E4E2-78EF-A04B-8AFC-615B372DD787}"/>
                </a:ext>
              </a:extLst>
            </p:cNvPr>
            <p:cNvSpPr/>
            <p:nvPr/>
          </p:nvSpPr>
          <p:spPr>
            <a:xfrm>
              <a:off x="8137440" y="25408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C39762A4-F21C-D84E-862B-8F7AE9A75FC9}"/>
                </a:ext>
              </a:extLst>
            </p:cNvPr>
            <p:cNvSpPr/>
            <p:nvPr/>
          </p:nvSpPr>
          <p:spPr>
            <a:xfrm>
              <a:off x="7885799" y="26132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81638B82-B44B-D54C-A7A4-F8AE4DE947D7}"/>
                </a:ext>
              </a:extLst>
            </p:cNvPr>
            <p:cNvSpPr/>
            <p:nvPr/>
          </p:nvSpPr>
          <p:spPr>
            <a:xfrm>
              <a:off x="7886160" y="24696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CD3F968F-E4B1-364E-952A-1ADAB4561A9C}"/>
                </a:ext>
              </a:extLst>
            </p:cNvPr>
            <p:cNvSpPr/>
            <p:nvPr/>
          </p:nvSpPr>
          <p:spPr>
            <a:xfrm>
              <a:off x="8282880" y="239831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FD4B4752-4142-0C4D-9FE9-51F49BCE2335}"/>
                </a:ext>
              </a:extLst>
            </p:cNvPr>
            <p:cNvSpPr/>
            <p:nvPr/>
          </p:nvSpPr>
          <p:spPr>
            <a:xfrm>
              <a:off x="8031600" y="239903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3DC92F35-31BA-7E4C-825A-83D2C09171E7}"/>
                </a:ext>
              </a:extLst>
            </p:cNvPr>
            <p:cNvSpPr/>
            <p:nvPr/>
          </p:nvSpPr>
          <p:spPr>
            <a:xfrm>
              <a:off x="7923600" y="25070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67B0B63B-4DF5-AA46-BFB3-EB1E283EBDBA}"/>
                </a:ext>
              </a:extLst>
            </p:cNvPr>
            <p:cNvSpPr/>
            <p:nvPr/>
          </p:nvSpPr>
          <p:spPr>
            <a:xfrm>
              <a:off x="8103960" y="24354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E782A9CE-A06E-7844-8ED4-243BA735797D}"/>
                </a:ext>
              </a:extLst>
            </p:cNvPr>
            <p:cNvSpPr/>
            <p:nvPr/>
          </p:nvSpPr>
          <p:spPr>
            <a:xfrm>
              <a:off x="8175960" y="239939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DCB409E4-9EC7-8E4E-8367-5210D610EBAE}"/>
                </a:ext>
              </a:extLst>
            </p:cNvPr>
            <p:cNvSpPr/>
            <p:nvPr/>
          </p:nvSpPr>
          <p:spPr>
            <a:xfrm>
              <a:off x="8247960" y="26874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73A1A695-A815-EC4C-9F5D-51DF61B620DC}"/>
                </a:ext>
              </a:extLst>
            </p:cNvPr>
            <p:cNvSpPr/>
            <p:nvPr/>
          </p:nvSpPr>
          <p:spPr>
            <a:xfrm>
              <a:off x="8926920" y="343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AD665BE9-F9F7-B444-9424-EF51477465F1}"/>
                </a:ext>
              </a:extLst>
            </p:cNvPr>
            <p:cNvSpPr/>
            <p:nvPr/>
          </p:nvSpPr>
          <p:spPr>
            <a:xfrm>
              <a:off x="9106920" y="3474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3B96D011-74B8-4347-8D6A-46FBBEC384AF}"/>
                </a:ext>
              </a:extLst>
            </p:cNvPr>
            <p:cNvSpPr/>
            <p:nvPr/>
          </p:nvSpPr>
          <p:spPr>
            <a:xfrm>
              <a:off x="9034920" y="3401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46032677-3DAF-0543-88F1-6CFDA1BE8B9B}"/>
                </a:ext>
              </a:extLst>
            </p:cNvPr>
            <p:cNvSpPr/>
            <p:nvPr/>
          </p:nvSpPr>
          <p:spPr>
            <a:xfrm rot="5400000">
              <a:off x="9149040" y="351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0A54EE0B-A47A-5549-BEC6-88546005DE0A}"/>
                </a:ext>
              </a:extLst>
            </p:cNvPr>
            <p:cNvSpPr/>
            <p:nvPr/>
          </p:nvSpPr>
          <p:spPr>
            <a:xfrm>
              <a:off x="8638920" y="3402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8FD96AB4-4181-3044-8D43-820EFC2F3594}"/>
                </a:ext>
              </a:extLst>
            </p:cNvPr>
            <p:cNvSpPr/>
            <p:nvPr/>
          </p:nvSpPr>
          <p:spPr>
            <a:xfrm>
              <a:off x="8818920" y="3438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0" name="Freeform 239">
              <a:extLst>
                <a:ext uri="{FF2B5EF4-FFF2-40B4-BE49-F238E27FC236}">
                  <a16:creationId xmlns:a16="http://schemas.microsoft.com/office/drawing/2014/main" id="{E9D95633-7893-BE48-A7F5-AF8333A602EC}"/>
                </a:ext>
              </a:extLst>
            </p:cNvPr>
            <p:cNvSpPr/>
            <p:nvPr/>
          </p:nvSpPr>
          <p:spPr>
            <a:xfrm>
              <a:off x="8746920" y="336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1" name="Freeform 240">
              <a:extLst>
                <a:ext uri="{FF2B5EF4-FFF2-40B4-BE49-F238E27FC236}">
                  <a16:creationId xmlns:a16="http://schemas.microsoft.com/office/drawing/2014/main" id="{ACB12309-10DC-B443-BD2D-27D47BD4CCBC}"/>
                </a:ext>
              </a:extLst>
            </p:cNvPr>
            <p:cNvSpPr/>
            <p:nvPr/>
          </p:nvSpPr>
          <p:spPr>
            <a:xfrm rot="5400000">
              <a:off x="8861040" y="347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2" name="Freeform 241">
              <a:extLst>
                <a:ext uri="{FF2B5EF4-FFF2-40B4-BE49-F238E27FC236}">
                  <a16:creationId xmlns:a16="http://schemas.microsoft.com/office/drawing/2014/main" id="{87EF8000-A7C1-6749-ABE6-9DED5B79B9B3}"/>
                </a:ext>
              </a:extLst>
            </p:cNvPr>
            <p:cNvSpPr/>
            <p:nvPr/>
          </p:nvSpPr>
          <p:spPr>
            <a:xfrm rot="5400000">
              <a:off x="8381520" y="347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3" name="Freeform 242">
              <a:extLst>
                <a:ext uri="{FF2B5EF4-FFF2-40B4-BE49-F238E27FC236}">
                  <a16:creationId xmlns:a16="http://schemas.microsoft.com/office/drawing/2014/main" id="{BD6FEFFC-C7DD-EB4E-AAF0-50E1C2938A04}"/>
                </a:ext>
              </a:extLst>
            </p:cNvPr>
            <p:cNvSpPr/>
            <p:nvPr/>
          </p:nvSpPr>
          <p:spPr>
            <a:xfrm rot="5400000">
              <a:off x="8309520" y="336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4" name="Freeform 243">
              <a:extLst>
                <a:ext uri="{FF2B5EF4-FFF2-40B4-BE49-F238E27FC236}">
                  <a16:creationId xmlns:a16="http://schemas.microsoft.com/office/drawing/2014/main" id="{1896D066-527F-114E-9187-333732D6F194}"/>
                </a:ext>
              </a:extLst>
            </p:cNvPr>
            <p:cNvSpPr/>
            <p:nvPr/>
          </p:nvSpPr>
          <p:spPr>
            <a:xfrm rot="5400000">
              <a:off x="8489880" y="3368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5" name="Freeform 244">
              <a:extLst>
                <a:ext uri="{FF2B5EF4-FFF2-40B4-BE49-F238E27FC236}">
                  <a16:creationId xmlns:a16="http://schemas.microsoft.com/office/drawing/2014/main" id="{847E60FC-33B6-674D-A6F3-F822A62FC931}"/>
                </a:ext>
              </a:extLst>
            </p:cNvPr>
            <p:cNvSpPr/>
            <p:nvPr/>
          </p:nvSpPr>
          <p:spPr>
            <a:xfrm rot="5400000">
              <a:off x="8490240" y="3548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6" name="Freeform 245">
              <a:extLst>
                <a:ext uri="{FF2B5EF4-FFF2-40B4-BE49-F238E27FC236}">
                  <a16:creationId xmlns:a16="http://schemas.microsoft.com/office/drawing/2014/main" id="{F23EDFC5-2A71-6548-B25A-86594C05ACE9}"/>
                </a:ext>
              </a:extLst>
            </p:cNvPr>
            <p:cNvSpPr/>
            <p:nvPr/>
          </p:nvSpPr>
          <p:spPr>
            <a:xfrm rot="5400000">
              <a:off x="8382600" y="3296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7" name="Freeform 246">
              <a:extLst>
                <a:ext uri="{FF2B5EF4-FFF2-40B4-BE49-F238E27FC236}">
                  <a16:creationId xmlns:a16="http://schemas.microsoft.com/office/drawing/2014/main" id="{3D880FDC-D1BC-9948-8EA8-6D3F1F1F5A3B}"/>
                </a:ext>
              </a:extLst>
            </p:cNvPr>
            <p:cNvSpPr/>
            <p:nvPr/>
          </p:nvSpPr>
          <p:spPr>
            <a:xfrm rot="5400000">
              <a:off x="8382960" y="3548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8" name="Freeform 247">
              <a:extLst>
                <a:ext uri="{FF2B5EF4-FFF2-40B4-BE49-F238E27FC236}">
                  <a16:creationId xmlns:a16="http://schemas.microsoft.com/office/drawing/2014/main" id="{480B9719-63C7-644D-BE46-F85F208F4AB4}"/>
                </a:ext>
              </a:extLst>
            </p:cNvPr>
            <p:cNvSpPr/>
            <p:nvPr/>
          </p:nvSpPr>
          <p:spPr>
            <a:xfrm rot="5400000">
              <a:off x="8276760" y="351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49" name="Freeform 248">
              <a:extLst>
                <a:ext uri="{FF2B5EF4-FFF2-40B4-BE49-F238E27FC236}">
                  <a16:creationId xmlns:a16="http://schemas.microsoft.com/office/drawing/2014/main" id="{F11759E2-0A63-814C-A32F-A5EA831D3A9B}"/>
                </a:ext>
              </a:extLst>
            </p:cNvPr>
            <p:cNvSpPr/>
            <p:nvPr/>
          </p:nvSpPr>
          <p:spPr>
            <a:xfrm rot="5400000">
              <a:off x="8128799" y="2722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0" name="Freeform 249">
              <a:extLst>
                <a:ext uri="{FF2B5EF4-FFF2-40B4-BE49-F238E27FC236}">
                  <a16:creationId xmlns:a16="http://schemas.microsoft.com/office/drawing/2014/main" id="{48E370AB-DB99-9C4C-80AD-C8D68F4418A6}"/>
                </a:ext>
              </a:extLst>
            </p:cNvPr>
            <p:cNvSpPr/>
            <p:nvPr/>
          </p:nvSpPr>
          <p:spPr>
            <a:xfrm rot="5400000">
              <a:off x="8021160" y="272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1" name="Freeform 250">
              <a:extLst>
                <a:ext uri="{FF2B5EF4-FFF2-40B4-BE49-F238E27FC236}">
                  <a16:creationId xmlns:a16="http://schemas.microsoft.com/office/drawing/2014/main" id="{4ACC3FA3-E2C8-8F4C-AEEA-595C1C1905A2}"/>
                </a:ext>
              </a:extLst>
            </p:cNvPr>
            <p:cNvSpPr/>
            <p:nvPr/>
          </p:nvSpPr>
          <p:spPr>
            <a:xfrm rot="5400000">
              <a:off x="8345159" y="290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2" name="Freeform 251">
              <a:extLst>
                <a:ext uri="{FF2B5EF4-FFF2-40B4-BE49-F238E27FC236}">
                  <a16:creationId xmlns:a16="http://schemas.microsoft.com/office/drawing/2014/main" id="{9C4FD452-B99E-4C41-AA70-CC75FF815BCB}"/>
                </a:ext>
              </a:extLst>
            </p:cNvPr>
            <p:cNvSpPr/>
            <p:nvPr/>
          </p:nvSpPr>
          <p:spPr>
            <a:xfrm rot="5400000">
              <a:off x="8057159" y="286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33A888AE-150C-A040-B7CE-0A8338CA8AC8}"/>
                </a:ext>
              </a:extLst>
            </p:cNvPr>
            <p:cNvSpPr/>
            <p:nvPr/>
          </p:nvSpPr>
          <p:spPr>
            <a:xfrm rot="5400000">
              <a:off x="8417159" y="2829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4" name="Freeform 253">
              <a:extLst>
                <a:ext uri="{FF2B5EF4-FFF2-40B4-BE49-F238E27FC236}">
                  <a16:creationId xmlns:a16="http://schemas.microsoft.com/office/drawing/2014/main" id="{5B3CB1A9-D431-6C44-AA9B-99B8CDAF2392}"/>
                </a:ext>
              </a:extLst>
            </p:cNvPr>
            <p:cNvSpPr/>
            <p:nvPr/>
          </p:nvSpPr>
          <p:spPr>
            <a:xfrm rot="5400000">
              <a:off x="8093159" y="254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5" name="Freeform 254">
              <a:extLst>
                <a:ext uri="{FF2B5EF4-FFF2-40B4-BE49-F238E27FC236}">
                  <a16:creationId xmlns:a16="http://schemas.microsoft.com/office/drawing/2014/main" id="{AB55E149-90BC-1E44-ACA9-A3F3A119A376}"/>
                </a:ext>
              </a:extLst>
            </p:cNvPr>
            <p:cNvSpPr/>
            <p:nvPr/>
          </p:nvSpPr>
          <p:spPr>
            <a:xfrm rot="5400000">
              <a:off x="8273159" y="2793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6" name="Freeform 255">
              <a:extLst>
                <a:ext uri="{FF2B5EF4-FFF2-40B4-BE49-F238E27FC236}">
                  <a16:creationId xmlns:a16="http://schemas.microsoft.com/office/drawing/2014/main" id="{FEA6BDDC-1180-3944-835F-7A749CFB4670}"/>
                </a:ext>
              </a:extLst>
            </p:cNvPr>
            <p:cNvSpPr/>
            <p:nvPr/>
          </p:nvSpPr>
          <p:spPr>
            <a:xfrm rot="5400000">
              <a:off x="8381160" y="272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7" name="Freeform 256">
              <a:extLst>
                <a:ext uri="{FF2B5EF4-FFF2-40B4-BE49-F238E27FC236}">
                  <a16:creationId xmlns:a16="http://schemas.microsoft.com/office/drawing/2014/main" id="{815764C8-6356-B647-B0B3-339F2144ADE9}"/>
                </a:ext>
              </a:extLst>
            </p:cNvPr>
            <p:cNvSpPr/>
            <p:nvPr/>
          </p:nvSpPr>
          <p:spPr>
            <a:xfrm rot="5400000">
              <a:off x="8165159" y="290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8" name="Freeform 257">
              <a:extLst>
                <a:ext uri="{FF2B5EF4-FFF2-40B4-BE49-F238E27FC236}">
                  <a16:creationId xmlns:a16="http://schemas.microsoft.com/office/drawing/2014/main" id="{E8127910-66CB-0146-BA83-53A6D4BF1F27}"/>
                </a:ext>
              </a:extLst>
            </p:cNvPr>
            <p:cNvSpPr/>
            <p:nvPr/>
          </p:nvSpPr>
          <p:spPr>
            <a:xfrm rot="5400000">
              <a:off x="8309160" y="2613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59" name="Freeform 258">
              <a:extLst>
                <a:ext uri="{FF2B5EF4-FFF2-40B4-BE49-F238E27FC236}">
                  <a16:creationId xmlns:a16="http://schemas.microsoft.com/office/drawing/2014/main" id="{15E689ED-B152-4C42-9DEE-9CD7E7F61832}"/>
                </a:ext>
              </a:extLst>
            </p:cNvPr>
            <p:cNvSpPr/>
            <p:nvPr/>
          </p:nvSpPr>
          <p:spPr>
            <a:xfrm rot="5400000">
              <a:off x="8489520" y="261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0" name="Freeform 259">
              <a:extLst>
                <a:ext uri="{FF2B5EF4-FFF2-40B4-BE49-F238E27FC236}">
                  <a16:creationId xmlns:a16="http://schemas.microsoft.com/office/drawing/2014/main" id="{FA02A36A-F070-BC46-889D-06577C8166E3}"/>
                </a:ext>
              </a:extLst>
            </p:cNvPr>
            <p:cNvSpPr/>
            <p:nvPr/>
          </p:nvSpPr>
          <p:spPr>
            <a:xfrm rot="5400000">
              <a:off x="8489880" y="279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1" name="Freeform 260">
              <a:extLst>
                <a:ext uri="{FF2B5EF4-FFF2-40B4-BE49-F238E27FC236}">
                  <a16:creationId xmlns:a16="http://schemas.microsoft.com/office/drawing/2014/main" id="{BCE03151-184E-CC41-A800-E81C5C6AF627}"/>
                </a:ext>
              </a:extLst>
            </p:cNvPr>
            <p:cNvSpPr/>
            <p:nvPr/>
          </p:nvSpPr>
          <p:spPr>
            <a:xfrm rot="5400000">
              <a:off x="8922240" y="3260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2" name="Freeform 261">
              <a:extLst>
                <a:ext uri="{FF2B5EF4-FFF2-40B4-BE49-F238E27FC236}">
                  <a16:creationId xmlns:a16="http://schemas.microsoft.com/office/drawing/2014/main" id="{7E736692-818A-3B4E-BAD0-329E4C83EEE8}"/>
                </a:ext>
              </a:extLst>
            </p:cNvPr>
            <p:cNvSpPr/>
            <p:nvPr/>
          </p:nvSpPr>
          <p:spPr>
            <a:xfrm rot="5400000">
              <a:off x="8778600" y="3260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3" name="Freeform 262">
              <a:extLst>
                <a:ext uri="{FF2B5EF4-FFF2-40B4-BE49-F238E27FC236}">
                  <a16:creationId xmlns:a16="http://schemas.microsoft.com/office/drawing/2014/main" id="{2EBE6EF2-319B-D640-8C32-06AC76C27DAE}"/>
                </a:ext>
              </a:extLst>
            </p:cNvPr>
            <p:cNvSpPr/>
            <p:nvPr/>
          </p:nvSpPr>
          <p:spPr>
            <a:xfrm rot="5400000">
              <a:off x="8419319" y="3259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4" name="Freeform 263">
              <a:extLst>
                <a:ext uri="{FF2B5EF4-FFF2-40B4-BE49-F238E27FC236}">
                  <a16:creationId xmlns:a16="http://schemas.microsoft.com/office/drawing/2014/main" id="{A905CDC1-9E65-6E48-ACC2-81C43A35C77D}"/>
                </a:ext>
              </a:extLst>
            </p:cNvPr>
            <p:cNvSpPr/>
            <p:nvPr/>
          </p:nvSpPr>
          <p:spPr>
            <a:xfrm rot="5400000">
              <a:off x="8275680" y="3259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5" name="Freeform 264">
              <a:extLst>
                <a:ext uri="{FF2B5EF4-FFF2-40B4-BE49-F238E27FC236}">
                  <a16:creationId xmlns:a16="http://schemas.microsoft.com/office/drawing/2014/main" id="{56931CAC-6CDC-3D40-BC70-3767FFCB8EB2}"/>
                </a:ext>
              </a:extLst>
            </p:cNvPr>
            <p:cNvSpPr/>
            <p:nvPr/>
          </p:nvSpPr>
          <p:spPr>
            <a:xfrm rot="5400000">
              <a:off x="8276040" y="343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6" name="Freeform 265">
              <a:extLst>
                <a:ext uri="{FF2B5EF4-FFF2-40B4-BE49-F238E27FC236}">
                  <a16:creationId xmlns:a16="http://schemas.microsoft.com/office/drawing/2014/main" id="{0BF321B5-68AF-2249-A952-08C87728F6D3}"/>
                </a:ext>
              </a:extLst>
            </p:cNvPr>
            <p:cNvSpPr/>
            <p:nvPr/>
          </p:nvSpPr>
          <p:spPr>
            <a:xfrm rot="5400000">
              <a:off x="8132040" y="307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7" name="Freeform 266">
              <a:extLst>
                <a:ext uri="{FF2B5EF4-FFF2-40B4-BE49-F238E27FC236}">
                  <a16:creationId xmlns:a16="http://schemas.microsoft.com/office/drawing/2014/main" id="{7D81047E-A6CF-6344-914E-8035846F8D8B}"/>
                </a:ext>
              </a:extLst>
            </p:cNvPr>
            <p:cNvSpPr/>
            <p:nvPr/>
          </p:nvSpPr>
          <p:spPr>
            <a:xfrm rot="5400000">
              <a:off x="8096040" y="325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8" name="Freeform 267">
              <a:extLst>
                <a:ext uri="{FF2B5EF4-FFF2-40B4-BE49-F238E27FC236}">
                  <a16:creationId xmlns:a16="http://schemas.microsoft.com/office/drawing/2014/main" id="{20FB9254-37D2-664D-80A2-A00FD8FFDD16}"/>
                </a:ext>
              </a:extLst>
            </p:cNvPr>
            <p:cNvSpPr/>
            <p:nvPr/>
          </p:nvSpPr>
          <p:spPr>
            <a:xfrm rot="5400000">
              <a:off x="8922600" y="3404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69" name="Freeform 268">
              <a:extLst>
                <a:ext uri="{FF2B5EF4-FFF2-40B4-BE49-F238E27FC236}">
                  <a16:creationId xmlns:a16="http://schemas.microsoft.com/office/drawing/2014/main" id="{6F983B93-7C6E-2844-B5C1-3DB1EBF24CD7}"/>
                </a:ext>
              </a:extLst>
            </p:cNvPr>
            <p:cNvSpPr/>
            <p:nvPr/>
          </p:nvSpPr>
          <p:spPr>
            <a:xfrm rot="5400000">
              <a:off x="8814960" y="3332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0" name="Freeform 269">
              <a:extLst>
                <a:ext uri="{FF2B5EF4-FFF2-40B4-BE49-F238E27FC236}">
                  <a16:creationId xmlns:a16="http://schemas.microsoft.com/office/drawing/2014/main" id="{5941253A-48B9-B64C-917A-186889DB99CA}"/>
                </a:ext>
              </a:extLst>
            </p:cNvPr>
            <p:cNvSpPr/>
            <p:nvPr/>
          </p:nvSpPr>
          <p:spPr>
            <a:xfrm rot="5400000">
              <a:off x="8707320" y="3403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1" name="Freeform 270">
              <a:extLst>
                <a:ext uri="{FF2B5EF4-FFF2-40B4-BE49-F238E27FC236}">
                  <a16:creationId xmlns:a16="http://schemas.microsoft.com/office/drawing/2014/main" id="{3B32BF01-7998-E747-A608-AA2E6CAFA73D}"/>
                </a:ext>
              </a:extLst>
            </p:cNvPr>
            <p:cNvSpPr/>
            <p:nvPr/>
          </p:nvSpPr>
          <p:spPr>
            <a:xfrm rot="5400000">
              <a:off x="8707680" y="3511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2" name="Freeform 271">
              <a:extLst>
                <a:ext uri="{FF2B5EF4-FFF2-40B4-BE49-F238E27FC236}">
                  <a16:creationId xmlns:a16="http://schemas.microsoft.com/office/drawing/2014/main" id="{21DF83F9-AD4F-D348-A3AA-06A60B449851}"/>
                </a:ext>
              </a:extLst>
            </p:cNvPr>
            <p:cNvSpPr/>
            <p:nvPr/>
          </p:nvSpPr>
          <p:spPr>
            <a:xfrm rot="5400000">
              <a:off x="8276040" y="2899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3" name="Freeform 272">
              <a:extLst>
                <a:ext uri="{FF2B5EF4-FFF2-40B4-BE49-F238E27FC236}">
                  <a16:creationId xmlns:a16="http://schemas.microsoft.com/office/drawing/2014/main" id="{2B214C4D-C084-444C-9FF6-D1DFDE441FF1}"/>
                </a:ext>
              </a:extLst>
            </p:cNvPr>
            <p:cNvSpPr/>
            <p:nvPr/>
          </p:nvSpPr>
          <p:spPr>
            <a:xfrm rot="5400000">
              <a:off x="8453160" y="2686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4" name="Freeform 273">
              <a:extLst>
                <a:ext uri="{FF2B5EF4-FFF2-40B4-BE49-F238E27FC236}">
                  <a16:creationId xmlns:a16="http://schemas.microsoft.com/office/drawing/2014/main" id="{CDCDE873-5136-334F-9B92-32288BAA3599}"/>
                </a:ext>
              </a:extLst>
            </p:cNvPr>
            <p:cNvSpPr/>
            <p:nvPr/>
          </p:nvSpPr>
          <p:spPr>
            <a:xfrm rot="5400000">
              <a:off x="8345520" y="268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5" name="Freeform 274">
              <a:extLst>
                <a:ext uri="{FF2B5EF4-FFF2-40B4-BE49-F238E27FC236}">
                  <a16:creationId xmlns:a16="http://schemas.microsoft.com/office/drawing/2014/main" id="{F7984DED-C216-B248-9371-F749D60B8005}"/>
                </a:ext>
              </a:extLst>
            </p:cNvPr>
            <p:cNvSpPr/>
            <p:nvPr/>
          </p:nvSpPr>
          <p:spPr>
            <a:xfrm rot="5400000">
              <a:off x="8237519" y="2649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6" name="Freeform 275">
              <a:extLst>
                <a:ext uri="{FF2B5EF4-FFF2-40B4-BE49-F238E27FC236}">
                  <a16:creationId xmlns:a16="http://schemas.microsoft.com/office/drawing/2014/main" id="{BA87216B-DAE1-C14D-AB38-040CE1A52C4F}"/>
                </a:ext>
              </a:extLst>
            </p:cNvPr>
            <p:cNvSpPr/>
            <p:nvPr/>
          </p:nvSpPr>
          <p:spPr>
            <a:xfrm rot="5400000">
              <a:off x="8345520" y="2793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7" name="Freeform 276">
              <a:extLst>
                <a:ext uri="{FF2B5EF4-FFF2-40B4-BE49-F238E27FC236}">
                  <a16:creationId xmlns:a16="http://schemas.microsoft.com/office/drawing/2014/main" id="{C5E6EA48-25A3-AE45-BED8-6A880955C5F2}"/>
                </a:ext>
              </a:extLst>
            </p:cNvPr>
            <p:cNvSpPr/>
            <p:nvPr/>
          </p:nvSpPr>
          <p:spPr>
            <a:xfrm rot="5400000">
              <a:off x="8309520" y="250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8" name="Freeform 277">
              <a:extLst>
                <a:ext uri="{FF2B5EF4-FFF2-40B4-BE49-F238E27FC236}">
                  <a16:creationId xmlns:a16="http://schemas.microsoft.com/office/drawing/2014/main" id="{82B3DBF8-3000-9E4A-AD5A-097E5985B135}"/>
                </a:ext>
              </a:extLst>
            </p:cNvPr>
            <p:cNvSpPr/>
            <p:nvPr/>
          </p:nvSpPr>
          <p:spPr>
            <a:xfrm rot="5400000">
              <a:off x="8417520" y="250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79" name="Freeform 278">
              <a:extLst>
                <a:ext uri="{FF2B5EF4-FFF2-40B4-BE49-F238E27FC236}">
                  <a16:creationId xmlns:a16="http://schemas.microsoft.com/office/drawing/2014/main" id="{19AE37DD-650E-0141-A17E-F68D570AC594}"/>
                </a:ext>
              </a:extLst>
            </p:cNvPr>
            <p:cNvSpPr/>
            <p:nvPr/>
          </p:nvSpPr>
          <p:spPr>
            <a:xfrm rot="5400000">
              <a:off x="8165520" y="254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0" name="Freeform 279">
              <a:extLst>
                <a:ext uri="{FF2B5EF4-FFF2-40B4-BE49-F238E27FC236}">
                  <a16:creationId xmlns:a16="http://schemas.microsoft.com/office/drawing/2014/main" id="{B50FDD12-7F15-B64C-8D60-CC9F65694B29}"/>
                </a:ext>
              </a:extLst>
            </p:cNvPr>
            <p:cNvSpPr/>
            <p:nvPr/>
          </p:nvSpPr>
          <p:spPr>
            <a:xfrm rot="5400000">
              <a:off x="8705520" y="268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1" name="Freeform 280">
              <a:extLst>
                <a:ext uri="{FF2B5EF4-FFF2-40B4-BE49-F238E27FC236}">
                  <a16:creationId xmlns:a16="http://schemas.microsoft.com/office/drawing/2014/main" id="{425007C1-B03D-8B46-BFF7-9AD563490C46}"/>
                </a:ext>
              </a:extLst>
            </p:cNvPr>
            <p:cNvSpPr/>
            <p:nvPr/>
          </p:nvSpPr>
          <p:spPr>
            <a:xfrm rot="5400000">
              <a:off x="8057519" y="2649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2" name="Freeform 281">
              <a:extLst>
                <a:ext uri="{FF2B5EF4-FFF2-40B4-BE49-F238E27FC236}">
                  <a16:creationId xmlns:a16="http://schemas.microsoft.com/office/drawing/2014/main" id="{32DC638B-A475-534B-8154-16D922C2969A}"/>
                </a:ext>
              </a:extLst>
            </p:cNvPr>
            <p:cNvSpPr/>
            <p:nvPr/>
          </p:nvSpPr>
          <p:spPr>
            <a:xfrm rot="5400000">
              <a:off x="8633520" y="2577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3" name="Freeform 282">
              <a:extLst>
                <a:ext uri="{FF2B5EF4-FFF2-40B4-BE49-F238E27FC236}">
                  <a16:creationId xmlns:a16="http://schemas.microsoft.com/office/drawing/2014/main" id="{4752E130-AD96-B340-81AE-AC6838A33198}"/>
                </a:ext>
              </a:extLst>
            </p:cNvPr>
            <p:cNvSpPr/>
            <p:nvPr/>
          </p:nvSpPr>
          <p:spPr>
            <a:xfrm rot="5400000">
              <a:off x="8813879" y="25775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4" name="Freeform 283">
              <a:extLst>
                <a:ext uri="{FF2B5EF4-FFF2-40B4-BE49-F238E27FC236}">
                  <a16:creationId xmlns:a16="http://schemas.microsoft.com/office/drawing/2014/main" id="{09129C5F-1397-7443-ACD7-24B616FE5C6F}"/>
                </a:ext>
              </a:extLst>
            </p:cNvPr>
            <p:cNvSpPr/>
            <p:nvPr/>
          </p:nvSpPr>
          <p:spPr>
            <a:xfrm rot="5400000">
              <a:off x="8382240" y="2541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5" name="Freeform 284">
              <a:extLst>
                <a:ext uri="{FF2B5EF4-FFF2-40B4-BE49-F238E27FC236}">
                  <a16:creationId xmlns:a16="http://schemas.microsoft.com/office/drawing/2014/main" id="{8748F10A-27A9-2444-ACB7-83D1BC16D7DC}"/>
                </a:ext>
              </a:extLst>
            </p:cNvPr>
            <p:cNvSpPr/>
            <p:nvPr/>
          </p:nvSpPr>
          <p:spPr>
            <a:xfrm rot="5400000">
              <a:off x="8310600" y="2756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6" name="Freeform 285">
              <a:extLst>
                <a:ext uri="{FF2B5EF4-FFF2-40B4-BE49-F238E27FC236}">
                  <a16:creationId xmlns:a16="http://schemas.microsoft.com/office/drawing/2014/main" id="{60F25872-EC6E-124A-9523-A8E02DD2F687}"/>
                </a:ext>
              </a:extLst>
            </p:cNvPr>
            <p:cNvSpPr/>
            <p:nvPr/>
          </p:nvSpPr>
          <p:spPr>
            <a:xfrm rot="5400000">
              <a:off x="8166959" y="2792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7" name="Freeform 286">
              <a:extLst>
                <a:ext uri="{FF2B5EF4-FFF2-40B4-BE49-F238E27FC236}">
                  <a16:creationId xmlns:a16="http://schemas.microsoft.com/office/drawing/2014/main" id="{FD5394FA-8E2B-D94A-BAF3-9A254F1FD943}"/>
                </a:ext>
              </a:extLst>
            </p:cNvPr>
            <p:cNvSpPr/>
            <p:nvPr/>
          </p:nvSpPr>
          <p:spPr>
            <a:xfrm rot="5400000">
              <a:off x="8311680" y="3007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B5B4E8CE-8731-A043-96B6-FC8378C1D665}"/>
                </a:ext>
              </a:extLst>
            </p:cNvPr>
            <p:cNvSpPr/>
            <p:nvPr/>
          </p:nvSpPr>
          <p:spPr>
            <a:xfrm rot="5400000">
              <a:off x="8168040" y="3007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89" name="Freeform 288">
              <a:extLst>
                <a:ext uri="{FF2B5EF4-FFF2-40B4-BE49-F238E27FC236}">
                  <a16:creationId xmlns:a16="http://schemas.microsoft.com/office/drawing/2014/main" id="{7B5344AA-08FE-F24C-A4B8-FE0C41A33729}"/>
                </a:ext>
              </a:extLst>
            </p:cNvPr>
            <p:cNvSpPr/>
            <p:nvPr/>
          </p:nvSpPr>
          <p:spPr>
            <a:xfrm rot="5400000">
              <a:off x="8168399" y="3187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0" name="Freeform 289">
              <a:extLst>
                <a:ext uri="{FF2B5EF4-FFF2-40B4-BE49-F238E27FC236}">
                  <a16:creationId xmlns:a16="http://schemas.microsoft.com/office/drawing/2014/main" id="{3EC9D33F-F32A-F346-8C01-050ECD78EF67}"/>
                </a:ext>
              </a:extLst>
            </p:cNvPr>
            <p:cNvSpPr/>
            <p:nvPr/>
          </p:nvSpPr>
          <p:spPr>
            <a:xfrm rot="5400000">
              <a:off x="8024400" y="2827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1" name="Freeform 290">
              <a:extLst>
                <a:ext uri="{FF2B5EF4-FFF2-40B4-BE49-F238E27FC236}">
                  <a16:creationId xmlns:a16="http://schemas.microsoft.com/office/drawing/2014/main" id="{EB158D5A-0E81-384B-A1D2-305B6BA8FC88}"/>
                </a:ext>
              </a:extLst>
            </p:cNvPr>
            <p:cNvSpPr/>
            <p:nvPr/>
          </p:nvSpPr>
          <p:spPr>
            <a:xfrm rot="5400000">
              <a:off x="7988399" y="3007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2" name="Freeform 291">
              <a:extLst>
                <a:ext uri="{FF2B5EF4-FFF2-40B4-BE49-F238E27FC236}">
                  <a16:creationId xmlns:a16="http://schemas.microsoft.com/office/drawing/2014/main" id="{AE613A72-030E-034A-ABEF-40D43E8F6C86}"/>
                </a:ext>
              </a:extLst>
            </p:cNvPr>
            <p:cNvSpPr/>
            <p:nvPr/>
          </p:nvSpPr>
          <p:spPr>
            <a:xfrm rot="5400000">
              <a:off x="8382960" y="2936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CABE45F0-12E2-9547-B7ED-E0D2315470EC}"/>
                </a:ext>
              </a:extLst>
            </p:cNvPr>
            <p:cNvSpPr/>
            <p:nvPr/>
          </p:nvSpPr>
          <p:spPr>
            <a:xfrm rot="5400000">
              <a:off x="8275319" y="3116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4" name="Freeform 293">
              <a:extLst>
                <a:ext uri="{FF2B5EF4-FFF2-40B4-BE49-F238E27FC236}">
                  <a16:creationId xmlns:a16="http://schemas.microsoft.com/office/drawing/2014/main" id="{1D873C68-DD47-C34D-97B9-2CF2A78468B6}"/>
                </a:ext>
              </a:extLst>
            </p:cNvPr>
            <p:cNvSpPr/>
            <p:nvPr/>
          </p:nvSpPr>
          <p:spPr>
            <a:xfrm rot="5400000">
              <a:off x="8203680" y="2935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5" name="Freeform 294">
              <a:extLst>
                <a:ext uri="{FF2B5EF4-FFF2-40B4-BE49-F238E27FC236}">
                  <a16:creationId xmlns:a16="http://schemas.microsoft.com/office/drawing/2014/main" id="{C953A974-9B23-4241-B1EA-D55C35B752CF}"/>
                </a:ext>
              </a:extLst>
            </p:cNvPr>
            <p:cNvSpPr/>
            <p:nvPr/>
          </p:nvSpPr>
          <p:spPr>
            <a:xfrm rot="5400000">
              <a:off x="8600040" y="3259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6" name="Freeform 295">
              <a:extLst>
                <a:ext uri="{FF2B5EF4-FFF2-40B4-BE49-F238E27FC236}">
                  <a16:creationId xmlns:a16="http://schemas.microsoft.com/office/drawing/2014/main" id="{07EC44D4-F6D1-F742-AF52-E1495E6BA2FB}"/>
                </a:ext>
              </a:extLst>
            </p:cNvPr>
            <p:cNvSpPr/>
            <p:nvPr/>
          </p:nvSpPr>
          <p:spPr>
            <a:xfrm rot="5400000">
              <a:off x="8168399" y="2647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1DBCED63-2EE8-6249-BFC1-69220918538D}"/>
                </a:ext>
              </a:extLst>
            </p:cNvPr>
            <p:cNvSpPr/>
            <p:nvPr/>
          </p:nvSpPr>
          <p:spPr>
            <a:xfrm rot="5400000">
              <a:off x="8561160" y="297395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CDB680DB-F17F-BD41-941E-D7C30827BE97}"/>
                </a:ext>
              </a:extLst>
            </p:cNvPr>
            <p:cNvSpPr/>
            <p:nvPr/>
          </p:nvSpPr>
          <p:spPr>
            <a:xfrm rot="5400000">
              <a:off x="8453520" y="297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5DF4B5E9-3C9B-6F4D-8A6E-24D055448453}"/>
                </a:ext>
              </a:extLst>
            </p:cNvPr>
            <p:cNvSpPr/>
            <p:nvPr/>
          </p:nvSpPr>
          <p:spPr>
            <a:xfrm rot="5400000">
              <a:off x="8489520" y="3117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0" name="Freeform 299">
              <a:extLst>
                <a:ext uri="{FF2B5EF4-FFF2-40B4-BE49-F238E27FC236}">
                  <a16:creationId xmlns:a16="http://schemas.microsoft.com/office/drawing/2014/main" id="{EE976F4B-F4F0-E243-AE2A-F24346B8E23E}"/>
                </a:ext>
              </a:extLst>
            </p:cNvPr>
            <p:cNvSpPr/>
            <p:nvPr/>
          </p:nvSpPr>
          <p:spPr>
            <a:xfrm rot="5400000">
              <a:off x="8417520" y="3405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1" name="Freeform 300">
              <a:extLst>
                <a:ext uri="{FF2B5EF4-FFF2-40B4-BE49-F238E27FC236}">
                  <a16:creationId xmlns:a16="http://schemas.microsoft.com/office/drawing/2014/main" id="{0CC04203-F515-3C4A-ABAA-8DE7F8A44C75}"/>
                </a:ext>
              </a:extLst>
            </p:cNvPr>
            <p:cNvSpPr/>
            <p:nvPr/>
          </p:nvSpPr>
          <p:spPr>
            <a:xfrm rot="5400000">
              <a:off x="8813520" y="297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2" name="Freeform 301">
              <a:extLst>
                <a:ext uri="{FF2B5EF4-FFF2-40B4-BE49-F238E27FC236}">
                  <a16:creationId xmlns:a16="http://schemas.microsoft.com/office/drawing/2014/main" id="{9D27FD4E-8581-B446-BE9F-32DA19C7083D}"/>
                </a:ext>
              </a:extLst>
            </p:cNvPr>
            <p:cNvSpPr/>
            <p:nvPr/>
          </p:nvSpPr>
          <p:spPr>
            <a:xfrm rot="5400000">
              <a:off x="8597520" y="315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3" name="Freeform 302">
              <a:extLst>
                <a:ext uri="{FF2B5EF4-FFF2-40B4-BE49-F238E27FC236}">
                  <a16:creationId xmlns:a16="http://schemas.microsoft.com/office/drawing/2014/main" id="{CDD2FA4A-84F1-2748-8B59-66EA11A3D236}"/>
                </a:ext>
              </a:extLst>
            </p:cNvPr>
            <p:cNvSpPr/>
            <p:nvPr/>
          </p:nvSpPr>
          <p:spPr>
            <a:xfrm rot="5400000">
              <a:off x="8741520" y="2865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4" name="Freeform 303">
              <a:extLst>
                <a:ext uri="{FF2B5EF4-FFF2-40B4-BE49-F238E27FC236}">
                  <a16:creationId xmlns:a16="http://schemas.microsoft.com/office/drawing/2014/main" id="{CA93CD74-648A-6048-A826-F78F9CA34FBF}"/>
                </a:ext>
              </a:extLst>
            </p:cNvPr>
            <p:cNvSpPr/>
            <p:nvPr/>
          </p:nvSpPr>
          <p:spPr>
            <a:xfrm rot="5400000">
              <a:off x="8921880" y="2865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5" name="Freeform 304">
              <a:extLst>
                <a:ext uri="{FF2B5EF4-FFF2-40B4-BE49-F238E27FC236}">
                  <a16:creationId xmlns:a16="http://schemas.microsoft.com/office/drawing/2014/main" id="{BA1D788A-97D4-9C4A-AA1E-0867197D85F7}"/>
                </a:ext>
              </a:extLst>
            </p:cNvPr>
            <p:cNvSpPr/>
            <p:nvPr/>
          </p:nvSpPr>
          <p:spPr>
            <a:xfrm rot="5400000">
              <a:off x="8922240" y="3044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6" name="Freeform 305">
              <a:extLst>
                <a:ext uri="{FF2B5EF4-FFF2-40B4-BE49-F238E27FC236}">
                  <a16:creationId xmlns:a16="http://schemas.microsoft.com/office/drawing/2014/main" id="{6273D61B-6774-1C47-97FA-EC0C8B5D93D8}"/>
                </a:ext>
              </a:extLst>
            </p:cNvPr>
            <p:cNvSpPr/>
            <p:nvPr/>
          </p:nvSpPr>
          <p:spPr>
            <a:xfrm rot="5400000">
              <a:off x="8708400" y="315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7" name="Freeform 306">
              <a:extLst>
                <a:ext uri="{FF2B5EF4-FFF2-40B4-BE49-F238E27FC236}">
                  <a16:creationId xmlns:a16="http://schemas.microsoft.com/office/drawing/2014/main" id="{40EFB46E-65AD-D24F-9A63-EA77B32C2334}"/>
                </a:ext>
              </a:extLst>
            </p:cNvPr>
            <p:cNvSpPr/>
            <p:nvPr/>
          </p:nvSpPr>
          <p:spPr>
            <a:xfrm rot="5400000">
              <a:off x="8489880" y="2901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8" name="Freeform 307">
              <a:extLst>
                <a:ext uri="{FF2B5EF4-FFF2-40B4-BE49-F238E27FC236}">
                  <a16:creationId xmlns:a16="http://schemas.microsoft.com/office/drawing/2014/main" id="{A6D34BF2-2BAD-204C-B69B-B396E5FA5370}"/>
                </a:ext>
              </a:extLst>
            </p:cNvPr>
            <p:cNvSpPr/>
            <p:nvPr/>
          </p:nvSpPr>
          <p:spPr>
            <a:xfrm rot="5400000">
              <a:off x="8814600" y="2792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09" name="Freeform 308">
              <a:extLst>
                <a:ext uri="{FF2B5EF4-FFF2-40B4-BE49-F238E27FC236}">
                  <a16:creationId xmlns:a16="http://schemas.microsoft.com/office/drawing/2014/main" id="{1FBD1DBC-DD95-EC45-9EB8-F6F6D72831BD}"/>
                </a:ext>
              </a:extLst>
            </p:cNvPr>
            <p:cNvSpPr/>
            <p:nvPr/>
          </p:nvSpPr>
          <p:spPr>
            <a:xfrm rot="5400000">
              <a:off x="8814960" y="3044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0" name="Freeform 309">
              <a:extLst>
                <a:ext uri="{FF2B5EF4-FFF2-40B4-BE49-F238E27FC236}">
                  <a16:creationId xmlns:a16="http://schemas.microsoft.com/office/drawing/2014/main" id="{2D2AC2D0-AB95-9E4B-877B-C1261C6489DD}"/>
                </a:ext>
              </a:extLst>
            </p:cNvPr>
            <p:cNvSpPr/>
            <p:nvPr/>
          </p:nvSpPr>
          <p:spPr>
            <a:xfrm rot="5400000">
              <a:off x="8671320" y="3044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BB055923-8771-CF4F-B21A-F72A58B3B28E}"/>
                </a:ext>
              </a:extLst>
            </p:cNvPr>
            <p:cNvSpPr/>
            <p:nvPr/>
          </p:nvSpPr>
          <p:spPr>
            <a:xfrm rot="5400000">
              <a:off x="8815320" y="3188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63CDFD3B-AF90-5540-BC65-0510B156BE07}"/>
                </a:ext>
              </a:extLst>
            </p:cNvPr>
            <p:cNvSpPr/>
            <p:nvPr/>
          </p:nvSpPr>
          <p:spPr>
            <a:xfrm rot="5400000">
              <a:off x="8707680" y="3259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3" name="Freeform 312">
              <a:extLst>
                <a:ext uri="{FF2B5EF4-FFF2-40B4-BE49-F238E27FC236}">
                  <a16:creationId xmlns:a16="http://schemas.microsoft.com/office/drawing/2014/main" id="{E8841E8A-E453-3D41-9225-62EEF6CF6DE0}"/>
                </a:ext>
              </a:extLst>
            </p:cNvPr>
            <p:cNvSpPr/>
            <p:nvPr/>
          </p:nvSpPr>
          <p:spPr>
            <a:xfrm rot="5400000">
              <a:off x="8600040" y="26474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4" name="Freeform 313">
              <a:extLst>
                <a:ext uri="{FF2B5EF4-FFF2-40B4-BE49-F238E27FC236}">
                  <a16:creationId xmlns:a16="http://schemas.microsoft.com/office/drawing/2014/main" id="{C8A2578E-F01C-B849-8875-54B8B4C43BB1}"/>
                </a:ext>
              </a:extLst>
            </p:cNvPr>
            <p:cNvSpPr/>
            <p:nvPr/>
          </p:nvSpPr>
          <p:spPr>
            <a:xfrm rot="5400000">
              <a:off x="8600760" y="2898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5" name="Freeform 314">
              <a:extLst>
                <a:ext uri="{FF2B5EF4-FFF2-40B4-BE49-F238E27FC236}">
                  <a16:creationId xmlns:a16="http://schemas.microsoft.com/office/drawing/2014/main" id="{51EEB16F-2A68-FF4F-8A1D-534E799B83C0}"/>
                </a:ext>
              </a:extLst>
            </p:cNvPr>
            <p:cNvSpPr/>
            <p:nvPr/>
          </p:nvSpPr>
          <p:spPr>
            <a:xfrm rot="5400000">
              <a:off x="8708760" y="300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6" name="Freeform 315">
              <a:extLst>
                <a:ext uri="{FF2B5EF4-FFF2-40B4-BE49-F238E27FC236}">
                  <a16:creationId xmlns:a16="http://schemas.microsoft.com/office/drawing/2014/main" id="{8A838F3E-1A20-C341-BEDD-44F459E61400}"/>
                </a:ext>
              </a:extLst>
            </p:cNvPr>
            <p:cNvSpPr/>
            <p:nvPr/>
          </p:nvSpPr>
          <p:spPr>
            <a:xfrm rot="5400000">
              <a:off x="8637120" y="2826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7" name="Freeform 316">
              <a:extLst>
                <a:ext uri="{FF2B5EF4-FFF2-40B4-BE49-F238E27FC236}">
                  <a16:creationId xmlns:a16="http://schemas.microsoft.com/office/drawing/2014/main" id="{F35DBD0D-05A0-DC4C-9E71-C21C10DF5910}"/>
                </a:ext>
              </a:extLst>
            </p:cNvPr>
            <p:cNvSpPr/>
            <p:nvPr/>
          </p:nvSpPr>
          <p:spPr>
            <a:xfrm rot="5400000">
              <a:off x="8709120" y="3150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8" name="Freeform 317">
              <a:extLst>
                <a:ext uri="{FF2B5EF4-FFF2-40B4-BE49-F238E27FC236}">
                  <a16:creationId xmlns:a16="http://schemas.microsoft.com/office/drawing/2014/main" id="{0012D6DA-3033-B648-AB97-4DB2C4A01444}"/>
                </a:ext>
              </a:extLst>
            </p:cNvPr>
            <p:cNvSpPr/>
            <p:nvPr/>
          </p:nvSpPr>
          <p:spPr>
            <a:xfrm rot="5400000">
              <a:off x="8385120" y="311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19" name="Freeform 318">
              <a:extLst>
                <a:ext uri="{FF2B5EF4-FFF2-40B4-BE49-F238E27FC236}">
                  <a16:creationId xmlns:a16="http://schemas.microsoft.com/office/drawing/2014/main" id="{18A5A519-510A-DB44-8A26-C2FAAE5994BC}"/>
                </a:ext>
              </a:extLst>
            </p:cNvPr>
            <p:cNvSpPr/>
            <p:nvPr/>
          </p:nvSpPr>
          <p:spPr>
            <a:xfrm rot="5400000">
              <a:off x="8457120" y="3366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0" name="Freeform 319">
              <a:extLst>
                <a:ext uri="{FF2B5EF4-FFF2-40B4-BE49-F238E27FC236}">
                  <a16:creationId xmlns:a16="http://schemas.microsoft.com/office/drawing/2014/main" id="{3C1EB69C-31FA-4741-B430-2D8109E170B9}"/>
                </a:ext>
              </a:extLst>
            </p:cNvPr>
            <p:cNvSpPr/>
            <p:nvPr/>
          </p:nvSpPr>
          <p:spPr>
            <a:xfrm rot="5400000">
              <a:off x="8457120" y="275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1" name="Freeform 320">
              <a:extLst>
                <a:ext uri="{FF2B5EF4-FFF2-40B4-BE49-F238E27FC236}">
                  <a16:creationId xmlns:a16="http://schemas.microsoft.com/office/drawing/2014/main" id="{913EF17A-F994-8240-81FB-4F9C36B85F8E}"/>
                </a:ext>
              </a:extLst>
            </p:cNvPr>
            <p:cNvSpPr/>
            <p:nvPr/>
          </p:nvSpPr>
          <p:spPr>
            <a:xfrm rot="5400000">
              <a:off x="8601120" y="2754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2" name="Freeform 321">
              <a:extLst>
                <a:ext uri="{FF2B5EF4-FFF2-40B4-BE49-F238E27FC236}">
                  <a16:creationId xmlns:a16="http://schemas.microsoft.com/office/drawing/2014/main" id="{CFF74FE8-ED32-6947-8839-348BDC14F7CF}"/>
                </a:ext>
              </a:extLst>
            </p:cNvPr>
            <p:cNvSpPr/>
            <p:nvPr/>
          </p:nvSpPr>
          <p:spPr>
            <a:xfrm rot="5400000">
              <a:off x="8889120" y="2682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3" name="Freeform 322">
              <a:extLst>
                <a:ext uri="{FF2B5EF4-FFF2-40B4-BE49-F238E27FC236}">
                  <a16:creationId xmlns:a16="http://schemas.microsoft.com/office/drawing/2014/main" id="{7D0DA3F6-4604-6340-A080-1615B662000A}"/>
                </a:ext>
              </a:extLst>
            </p:cNvPr>
            <p:cNvSpPr/>
            <p:nvPr/>
          </p:nvSpPr>
          <p:spPr>
            <a:xfrm rot="5400000">
              <a:off x="8349120" y="3186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4" name="Freeform 323">
              <a:extLst>
                <a:ext uri="{FF2B5EF4-FFF2-40B4-BE49-F238E27FC236}">
                  <a16:creationId xmlns:a16="http://schemas.microsoft.com/office/drawing/2014/main" id="{9C9D8255-5D92-5849-AFB5-FF1FD4981EF0}"/>
                </a:ext>
              </a:extLst>
            </p:cNvPr>
            <p:cNvSpPr/>
            <p:nvPr/>
          </p:nvSpPr>
          <p:spPr>
            <a:xfrm rot="5400000">
              <a:off x="7772400" y="2801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5" name="Freeform 324">
              <a:extLst>
                <a:ext uri="{FF2B5EF4-FFF2-40B4-BE49-F238E27FC236}">
                  <a16:creationId xmlns:a16="http://schemas.microsoft.com/office/drawing/2014/main" id="{5E275992-F569-A744-BB58-FD10AB9661DF}"/>
                </a:ext>
              </a:extLst>
            </p:cNvPr>
            <p:cNvSpPr/>
            <p:nvPr/>
          </p:nvSpPr>
          <p:spPr>
            <a:xfrm rot="5400000">
              <a:off x="7700759" y="2836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6" name="Freeform 325">
              <a:extLst>
                <a:ext uri="{FF2B5EF4-FFF2-40B4-BE49-F238E27FC236}">
                  <a16:creationId xmlns:a16="http://schemas.microsoft.com/office/drawing/2014/main" id="{D9F8DC1A-CD34-B84F-8EBC-67E27E52C485}"/>
                </a:ext>
              </a:extLst>
            </p:cNvPr>
            <p:cNvSpPr/>
            <p:nvPr/>
          </p:nvSpPr>
          <p:spPr>
            <a:xfrm rot="5400000">
              <a:off x="7988760" y="298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7" name="Freeform 326">
              <a:extLst>
                <a:ext uri="{FF2B5EF4-FFF2-40B4-BE49-F238E27FC236}">
                  <a16:creationId xmlns:a16="http://schemas.microsoft.com/office/drawing/2014/main" id="{49305009-5E5E-2442-BBB2-E1A934E8F8A4}"/>
                </a:ext>
              </a:extLst>
            </p:cNvPr>
            <p:cNvSpPr/>
            <p:nvPr/>
          </p:nvSpPr>
          <p:spPr>
            <a:xfrm rot="5400000">
              <a:off x="7700759" y="2944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8" name="Freeform 327">
              <a:extLst>
                <a:ext uri="{FF2B5EF4-FFF2-40B4-BE49-F238E27FC236}">
                  <a16:creationId xmlns:a16="http://schemas.microsoft.com/office/drawing/2014/main" id="{E7B9758F-FED7-A744-A308-FBDEF3FA0997}"/>
                </a:ext>
              </a:extLst>
            </p:cNvPr>
            <p:cNvSpPr/>
            <p:nvPr/>
          </p:nvSpPr>
          <p:spPr>
            <a:xfrm rot="5400000">
              <a:off x="8060759" y="2908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29" name="Freeform 328">
              <a:extLst>
                <a:ext uri="{FF2B5EF4-FFF2-40B4-BE49-F238E27FC236}">
                  <a16:creationId xmlns:a16="http://schemas.microsoft.com/office/drawing/2014/main" id="{1A476FF7-A659-9547-8039-4667E1FF5B92}"/>
                </a:ext>
              </a:extLst>
            </p:cNvPr>
            <p:cNvSpPr/>
            <p:nvPr/>
          </p:nvSpPr>
          <p:spPr>
            <a:xfrm rot="5400000">
              <a:off x="7736760" y="262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0" name="Freeform 329">
              <a:extLst>
                <a:ext uri="{FF2B5EF4-FFF2-40B4-BE49-F238E27FC236}">
                  <a16:creationId xmlns:a16="http://schemas.microsoft.com/office/drawing/2014/main" id="{0B24636F-6AC6-1B47-BF18-1CC3DD3F0093}"/>
                </a:ext>
              </a:extLst>
            </p:cNvPr>
            <p:cNvSpPr/>
            <p:nvPr/>
          </p:nvSpPr>
          <p:spPr>
            <a:xfrm rot="5400000">
              <a:off x="7916760" y="2872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1" name="Freeform 330">
              <a:extLst>
                <a:ext uri="{FF2B5EF4-FFF2-40B4-BE49-F238E27FC236}">
                  <a16:creationId xmlns:a16="http://schemas.microsoft.com/office/drawing/2014/main" id="{2F9F1C5D-C9D7-4C44-9BCC-73EFE3CAF2B6}"/>
                </a:ext>
              </a:extLst>
            </p:cNvPr>
            <p:cNvSpPr/>
            <p:nvPr/>
          </p:nvSpPr>
          <p:spPr>
            <a:xfrm rot="5400000">
              <a:off x="8024760" y="280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2" name="Freeform 331">
              <a:extLst>
                <a:ext uri="{FF2B5EF4-FFF2-40B4-BE49-F238E27FC236}">
                  <a16:creationId xmlns:a16="http://schemas.microsoft.com/office/drawing/2014/main" id="{529AA74C-5591-C244-AD59-9072E9BD0253}"/>
                </a:ext>
              </a:extLst>
            </p:cNvPr>
            <p:cNvSpPr/>
            <p:nvPr/>
          </p:nvSpPr>
          <p:spPr>
            <a:xfrm rot="5400000">
              <a:off x="7808760" y="298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3" name="Freeform 332">
              <a:extLst>
                <a:ext uri="{FF2B5EF4-FFF2-40B4-BE49-F238E27FC236}">
                  <a16:creationId xmlns:a16="http://schemas.microsoft.com/office/drawing/2014/main" id="{019F0680-1DCD-A34C-8583-C870546FEB07}"/>
                </a:ext>
              </a:extLst>
            </p:cNvPr>
            <p:cNvSpPr/>
            <p:nvPr/>
          </p:nvSpPr>
          <p:spPr>
            <a:xfrm rot="5400000">
              <a:off x="7952760" y="2692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4" name="Freeform 333">
              <a:extLst>
                <a:ext uri="{FF2B5EF4-FFF2-40B4-BE49-F238E27FC236}">
                  <a16:creationId xmlns:a16="http://schemas.microsoft.com/office/drawing/2014/main" id="{DADCC0C4-07F9-C448-B1B3-0CDAA49145DF}"/>
                </a:ext>
              </a:extLst>
            </p:cNvPr>
            <p:cNvSpPr/>
            <p:nvPr/>
          </p:nvSpPr>
          <p:spPr>
            <a:xfrm rot="5400000">
              <a:off x="8133120" y="2692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5" name="Freeform 334">
              <a:extLst>
                <a:ext uri="{FF2B5EF4-FFF2-40B4-BE49-F238E27FC236}">
                  <a16:creationId xmlns:a16="http://schemas.microsoft.com/office/drawing/2014/main" id="{9C3BE06E-7716-7442-8EFE-51E01C7B09D2}"/>
                </a:ext>
              </a:extLst>
            </p:cNvPr>
            <p:cNvSpPr/>
            <p:nvPr/>
          </p:nvSpPr>
          <p:spPr>
            <a:xfrm rot="5400000">
              <a:off x="8133480" y="287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6" name="Freeform 335">
              <a:extLst>
                <a:ext uri="{FF2B5EF4-FFF2-40B4-BE49-F238E27FC236}">
                  <a16:creationId xmlns:a16="http://schemas.microsoft.com/office/drawing/2014/main" id="{45261767-E8A8-F142-8B56-B65FE7A5928A}"/>
                </a:ext>
              </a:extLst>
            </p:cNvPr>
            <p:cNvSpPr/>
            <p:nvPr/>
          </p:nvSpPr>
          <p:spPr>
            <a:xfrm rot="5400000">
              <a:off x="8062920" y="33386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7" name="Freeform 336">
              <a:extLst>
                <a:ext uri="{FF2B5EF4-FFF2-40B4-BE49-F238E27FC236}">
                  <a16:creationId xmlns:a16="http://schemas.microsoft.com/office/drawing/2014/main" id="{90324DBE-A761-C44F-BE8A-A5E258F729BB}"/>
                </a:ext>
              </a:extLst>
            </p:cNvPr>
            <p:cNvSpPr/>
            <p:nvPr/>
          </p:nvSpPr>
          <p:spPr>
            <a:xfrm rot="5400000">
              <a:off x="7919280" y="3338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8" name="Freeform 337">
              <a:extLst>
                <a:ext uri="{FF2B5EF4-FFF2-40B4-BE49-F238E27FC236}">
                  <a16:creationId xmlns:a16="http://schemas.microsoft.com/office/drawing/2014/main" id="{B9826E3B-D31E-6242-A7FE-3E00144F50A7}"/>
                </a:ext>
              </a:extLst>
            </p:cNvPr>
            <p:cNvSpPr/>
            <p:nvPr/>
          </p:nvSpPr>
          <p:spPr>
            <a:xfrm rot="5400000">
              <a:off x="7775640" y="315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39" name="Freeform 338">
              <a:extLst>
                <a:ext uri="{FF2B5EF4-FFF2-40B4-BE49-F238E27FC236}">
                  <a16:creationId xmlns:a16="http://schemas.microsoft.com/office/drawing/2014/main" id="{8F9D3E13-D294-2041-A7B6-B1523233DE84}"/>
                </a:ext>
              </a:extLst>
            </p:cNvPr>
            <p:cNvSpPr/>
            <p:nvPr/>
          </p:nvSpPr>
          <p:spPr>
            <a:xfrm rot="5400000">
              <a:off x="7739640" y="333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0" name="Freeform 339">
              <a:extLst>
                <a:ext uri="{FF2B5EF4-FFF2-40B4-BE49-F238E27FC236}">
                  <a16:creationId xmlns:a16="http://schemas.microsoft.com/office/drawing/2014/main" id="{5ACBEA6B-76C5-F342-8970-B7D24FDA7CD9}"/>
                </a:ext>
              </a:extLst>
            </p:cNvPr>
            <p:cNvSpPr/>
            <p:nvPr/>
          </p:nvSpPr>
          <p:spPr>
            <a:xfrm rot="5400000">
              <a:off x="7919640" y="297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1" name="Freeform 340">
              <a:extLst>
                <a:ext uri="{FF2B5EF4-FFF2-40B4-BE49-F238E27FC236}">
                  <a16:creationId xmlns:a16="http://schemas.microsoft.com/office/drawing/2014/main" id="{0633AE78-1FF1-1A4E-AA40-F4F6073E2AA2}"/>
                </a:ext>
              </a:extLst>
            </p:cNvPr>
            <p:cNvSpPr/>
            <p:nvPr/>
          </p:nvSpPr>
          <p:spPr>
            <a:xfrm rot="5400000">
              <a:off x="8096760" y="2765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2" name="Freeform 341">
              <a:extLst>
                <a:ext uri="{FF2B5EF4-FFF2-40B4-BE49-F238E27FC236}">
                  <a16:creationId xmlns:a16="http://schemas.microsoft.com/office/drawing/2014/main" id="{D65E0C39-4348-2C47-9F0A-C16166969516}"/>
                </a:ext>
              </a:extLst>
            </p:cNvPr>
            <p:cNvSpPr/>
            <p:nvPr/>
          </p:nvSpPr>
          <p:spPr>
            <a:xfrm rot="5400000">
              <a:off x="7989120" y="2764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3" name="Freeform 342">
              <a:extLst>
                <a:ext uri="{FF2B5EF4-FFF2-40B4-BE49-F238E27FC236}">
                  <a16:creationId xmlns:a16="http://schemas.microsoft.com/office/drawing/2014/main" id="{8DC583C9-352E-4644-8949-2967129B317B}"/>
                </a:ext>
              </a:extLst>
            </p:cNvPr>
            <p:cNvSpPr/>
            <p:nvPr/>
          </p:nvSpPr>
          <p:spPr>
            <a:xfrm rot="5400000">
              <a:off x="7881120" y="2728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4" name="Freeform 343">
              <a:extLst>
                <a:ext uri="{FF2B5EF4-FFF2-40B4-BE49-F238E27FC236}">
                  <a16:creationId xmlns:a16="http://schemas.microsoft.com/office/drawing/2014/main" id="{F78F2B8B-A238-A445-A90F-8600C470A1DA}"/>
                </a:ext>
              </a:extLst>
            </p:cNvPr>
            <p:cNvSpPr/>
            <p:nvPr/>
          </p:nvSpPr>
          <p:spPr>
            <a:xfrm rot="5400000">
              <a:off x="7989120" y="2872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5" name="Freeform 344">
              <a:extLst>
                <a:ext uri="{FF2B5EF4-FFF2-40B4-BE49-F238E27FC236}">
                  <a16:creationId xmlns:a16="http://schemas.microsoft.com/office/drawing/2014/main" id="{9AE3F579-8A3C-C74A-AE04-83259AF0AD05}"/>
                </a:ext>
              </a:extLst>
            </p:cNvPr>
            <p:cNvSpPr/>
            <p:nvPr/>
          </p:nvSpPr>
          <p:spPr>
            <a:xfrm rot="5400000">
              <a:off x="7953120" y="2584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6" name="Freeform 345">
              <a:extLst>
                <a:ext uri="{FF2B5EF4-FFF2-40B4-BE49-F238E27FC236}">
                  <a16:creationId xmlns:a16="http://schemas.microsoft.com/office/drawing/2014/main" id="{9CB62D0D-185A-EE48-8069-347C7FBDF22C}"/>
                </a:ext>
              </a:extLst>
            </p:cNvPr>
            <p:cNvSpPr/>
            <p:nvPr/>
          </p:nvSpPr>
          <p:spPr>
            <a:xfrm rot="5400000">
              <a:off x="8061120" y="2584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7" name="Freeform 346">
              <a:extLst>
                <a:ext uri="{FF2B5EF4-FFF2-40B4-BE49-F238E27FC236}">
                  <a16:creationId xmlns:a16="http://schemas.microsoft.com/office/drawing/2014/main" id="{823D5267-8204-8F4E-B27F-1E473B732DD9}"/>
                </a:ext>
              </a:extLst>
            </p:cNvPr>
            <p:cNvSpPr/>
            <p:nvPr/>
          </p:nvSpPr>
          <p:spPr>
            <a:xfrm rot="5400000">
              <a:off x="7809120" y="262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8" name="Freeform 347">
              <a:extLst>
                <a:ext uri="{FF2B5EF4-FFF2-40B4-BE49-F238E27FC236}">
                  <a16:creationId xmlns:a16="http://schemas.microsoft.com/office/drawing/2014/main" id="{6C08D3A8-C296-8540-8488-36C6585A79C0}"/>
                </a:ext>
              </a:extLst>
            </p:cNvPr>
            <p:cNvSpPr/>
            <p:nvPr/>
          </p:nvSpPr>
          <p:spPr>
            <a:xfrm rot="5400000">
              <a:off x="7701120" y="2728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49" name="Freeform 348">
              <a:extLst>
                <a:ext uri="{FF2B5EF4-FFF2-40B4-BE49-F238E27FC236}">
                  <a16:creationId xmlns:a16="http://schemas.microsoft.com/office/drawing/2014/main" id="{6AF3819D-A0A7-B843-83C8-F2C7D43241A6}"/>
                </a:ext>
              </a:extLst>
            </p:cNvPr>
            <p:cNvSpPr/>
            <p:nvPr/>
          </p:nvSpPr>
          <p:spPr>
            <a:xfrm rot="5400000">
              <a:off x="8025840" y="2620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0" name="Freeform 349">
              <a:extLst>
                <a:ext uri="{FF2B5EF4-FFF2-40B4-BE49-F238E27FC236}">
                  <a16:creationId xmlns:a16="http://schemas.microsoft.com/office/drawing/2014/main" id="{D58D2F00-E35E-4C4E-99BF-EB57579D5B6A}"/>
                </a:ext>
              </a:extLst>
            </p:cNvPr>
            <p:cNvSpPr/>
            <p:nvPr/>
          </p:nvSpPr>
          <p:spPr>
            <a:xfrm rot="5400000">
              <a:off x="7954200" y="2835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1" name="Freeform 350">
              <a:extLst>
                <a:ext uri="{FF2B5EF4-FFF2-40B4-BE49-F238E27FC236}">
                  <a16:creationId xmlns:a16="http://schemas.microsoft.com/office/drawing/2014/main" id="{796A5506-F64E-A745-A941-ADDAD38CB3C2}"/>
                </a:ext>
              </a:extLst>
            </p:cNvPr>
            <p:cNvSpPr/>
            <p:nvPr/>
          </p:nvSpPr>
          <p:spPr>
            <a:xfrm rot="5400000">
              <a:off x="7810559" y="2871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2" name="Freeform 351">
              <a:extLst>
                <a:ext uri="{FF2B5EF4-FFF2-40B4-BE49-F238E27FC236}">
                  <a16:creationId xmlns:a16="http://schemas.microsoft.com/office/drawing/2014/main" id="{E2A035C6-F952-404E-9B6E-7A53BBECFBDE}"/>
                </a:ext>
              </a:extLst>
            </p:cNvPr>
            <p:cNvSpPr/>
            <p:nvPr/>
          </p:nvSpPr>
          <p:spPr>
            <a:xfrm rot="5400000">
              <a:off x="7955280" y="3086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3" name="Freeform 352">
              <a:extLst>
                <a:ext uri="{FF2B5EF4-FFF2-40B4-BE49-F238E27FC236}">
                  <a16:creationId xmlns:a16="http://schemas.microsoft.com/office/drawing/2014/main" id="{6F826D96-6E4D-AD48-8D91-B4D7F9115FE4}"/>
                </a:ext>
              </a:extLst>
            </p:cNvPr>
            <p:cNvSpPr/>
            <p:nvPr/>
          </p:nvSpPr>
          <p:spPr>
            <a:xfrm rot="5400000">
              <a:off x="7811640" y="3086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4" name="Freeform 353">
              <a:extLst>
                <a:ext uri="{FF2B5EF4-FFF2-40B4-BE49-F238E27FC236}">
                  <a16:creationId xmlns:a16="http://schemas.microsoft.com/office/drawing/2014/main" id="{35073C84-A396-274F-9421-ACC4A7D471E1}"/>
                </a:ext>
              </a:extLst>
            </p:cNvPr>
            <p:cNvSpPr/>
            <p:nvPr/>
          </p:nvSpPr>
          <p:spPr>
            <a:xfrm rot="5400000">
              <a:off x="7812000" y="3265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5" name="Freeform 354">
              <a:extLst>
                <a:ext uri="{FF2B5EF4-FFF2-40B4-BE49-F238E27FC236}">
                  <a16:creationId xmlns:a16="http://schemas.microsoft.com/office/drawing/2014/main" id="{20C1167E-2983-1947-AAA3-16FAA793B36A}"/>
                </a:ext>
              </a:extLst>
            </p:cNvPr>
            <p:cNvSpPr/>
            <p:nvPr/>
          </p:nvSpPr>
          <p:spPr>
            <a:xfrm rot="5400000">
              <a:off x="7740000" y="3049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6" name="Freeform 355">
              <a:extLst>
                <a:ext uri="{FF2B5EF4-FFF2-40B4-BE49-F238E27FC236}">
                  <a16:creationId xmlns:a16="http://schemas.microsoft.com/office/drawing/2014/main" id="{8EA79057-05FA-C947-8223-FDC2912015F0}"/>
                </a:ext>
              </a:extLst>
            </p:cNvPr>
            <p:cNvSpPr/>
            <p:nvPr/>
          </p:nvSpPr>
          <p:spPr>
            <a:xfrm rot="5400000">
              <a:off x="8026560" y="3015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7" name="Freeform 356">
              <a:extLst>
                <a:ext uri="{FF2B5EF4-FFF2-40B4-BE49-F238E27FC236}">
                  <a16:creationId xmlns:a16="http://schemas.microsoft.com/office/drawing/2014/main" id="{D68E0A2B-EEF8-744F-9ADE-03BB00F4B3A9}"/>
                </a:ext>
              </a:extLst>
            </p:cNvPr>
            <p:cNvSpPr/>
            <p:nvPr/>
          </p:nvSpPr>
          <p:spPr>
            <a:xfrm rot="5400000">
              <a:off x="7918920" y="3195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8" name="Freeform 357">
              <a:extLst>
                <a:ext uri="{FF2B5EF4-FFF2-40B4-BE49-F238E27FC236}">
                  <a16:creationId xmlns:a16="http://schemas.microsoft.com/office/drawing/2014/main" id="{CE75A047-847E-AB42-B836-8591CE3E5125}"/>
                </a:ext>
              </a:extLst>
            </p:cNvPr>
            <p:cNvSpPr/>
            <p:nvPr/>
          </p:nvSpPr>
          <p:spPr>
            <a:xfrm rot="5400000">
              <a:off x="7847279" y="3014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59" name="Freeform 358">
              <a:extLst>
                <a:ext uri="{FF2B5EF4-FFF2-40B4-BE49-F238E27FC236}">
                  <a16:creationId xmlns:a16="http://schemas.microsoft.com/office/drawing/2014/main" id="{536D0764-1C9B-6E41-9AE6-C09DD304BB4A}"/>
                </a:ext>
              </a:extLst>
            </p:cNvPr>
            <p:cNvSpPr/>
            <p:nvPr/>
          </p:nvSpPr>
          <p:spPr>
            <a:xfrm rot="5400000">
              <a:off x="8243640" y="3338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0" name="Freeform 359">
              <a:extLst>
                <a:ext uri="{FF2B5EF4-FFF2-40B4-BE49-F238E27FC236}">
                  <a16:creationId xmlns:a16="http://schemas.microsoft.com/office/drawing/2014/main" id="{3017795B-4A26-9C4B-B673-06D280FE2D6B}"/>
                </a:ext>
              </a:extLst>
            </p:cNvPr>
            <p:cNvSpPr/>
            <p:nvPr/>
          </p:nvSpPr>
          <p:spPr>
            <a:xfrm rot="5400000">
              <a:off x="7812000" y="2725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1" name="Freeform 360">
              <a:extLst>
                <a:ext uri="{FF2B5EF4-FFF2-40B4-BE49-F238E27FC236}">
                  <a16:creationId xmlns:a16="http://schemas.microsoft.com/office/drawing/2014/main" id="{E184C5AC-CC9A-4B4D-A957-7C37585648D2}"/>
                </a:ext>
              </a:extLst>
            </p:cNvPr>
            <p:cNvSpPr/>
            <p:nvPr/>
          </p:nvSpPr>
          <p:spPr>
            <a:xfrm rot="5400000">
              <a:off x="8204760" y="3052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2" name="Freeform 361">
              <a:extLst>
                <a:ext uri="{FF2B5EF4-FFF2-40B4-BE49-F238E27FC236}">
                  <a16:creationId xmlns:a16="http://schemas.microsoft.com/office/drawing/2014/main" id="{A490EF79-6030-AF40-998E-813359FE6377}"/>
                </a:ext>
              </a:extLst>
            </p:cNvPr>
            <p:cNvSpPr/>
            <p:nvPr/>
          </p:nvSpPr>
          <p:spPr>
            <a:xfrm rot="5400000">
              <a:off x="8097120" y="3052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3" name="Freeform 362">
              <a:extLst>
                <a:ext uri="{FF2B5EF4-FFF2-40B4-BE49-F238E27FC236}">
                  <a16:creationId xmlns:a16="http://schemas.microsoft.com/office/drawing/2014/main" id="{070E7D0B-E22B-7146-82BE-C5521F0DDE0D}"/>
                </a:ext>
              </a:extLst>
            </p:cNvPr>
            <p:cNvSpPr/>
            <p:nvPr/>
          </p:nvSpPr>
          <p:spPr>
            <a:xfrm rot="5400000">
              <a:off x="8133120" y="3196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4" name="Freeform 363">
              <a:extLst>
                <a:ext uri="{FF2B5EF4-FFF2-40B4-BE49-F238E27FC236}">
                  <a16:creationId xmlns:a16="http://schemas.microsoft.com/office/drawing/2014/main" id="{04BF953D-015B-CD45-A93B-8412BA1DC066}"/>
                </a:ext>
              </a:extLst>
            </p:cNvPr>
            <p:cNvSpPr/>
            <p:nvPr/>
          </p:nvSpPr>
          <p:spPr>
            <a:xfrm rot="5400000">
              <a:off x="8241120" y="3232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5" name="Freeform 364">
              <a:extLst>
                <a:ext uri="{FF2B5EF4-FFF2-40B4-BE49-F238E27FC236}">
                  <a16:creationId xmlns:a16="http://schemas.microsoft.com/office/drawing/2014/main" id="{639AB819-912B-0340-87F2-71631A9B37B5}"/>
                </a:ext>
              </a:extLst>
            </p:cNvPr>
            <p:cNvSpPr/>
            <p:nvPr/>
          </p:nvSpPr>
          <p:spPr>
            <a:xfrm rot="5400000">
              <a:off x="8133480" y="2980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6" name="Freeform 365">
              <a:extLst>
                <a:ext uri="{FF2B5EF4-FFF2-40B4-BE49-F238E27FC236}">
                  <a16:creationId xmlns:a16="http://schemas.microsoft.com/office/drawing/2014/main" id="{8C5B6AA2-3082-9F42-8F21-468309890985}"/>
                </a:ext>
              </a:extLst>
            </p:cNvPr>
            <p:cNvSpPr/>
            <p:nvPr/>
          </p:nvSpPr>
          <p:spPr>
            <a:xfrm rot="5400000">
              <a:off x="8243640" y="2726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7" name="Freeform 366">
              <a:extLst>
                <a:ext uri="{FF2B5EF4-FFF2-40B4-BE49-F238E27FC236}">
                  <a16:creationId xmlns:a16="http://schemas.microsoft.com/office/drawing/2014/main" id="{5851CBA8-285E-0445-8CE8-B5C0F75C605A}"/>
                </a:ext>
              </a:extLst>
            </p:cNvPr>
            <p:cNvSpPr/>
            <p:nvPr/>
          </p:nvSpPr>
          <p:spPr>
            <a:xfrm rot="5400000">
              <a:off x="8244360" y="297755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8" name="Freeform 367">
              <a:extLst>
                <a:ext uri="{FF2B5EF4-FFF2-40B4-BE49-F238E27FC236}">
                  <a16:creationId xmlns:a16="http://schemas.microsoft.com/office/drawing/2014/main" id="{3C3C48AA-B92A-6547-BA45-7D65040E43CB}"/>
                </a:ext>
              </a:extLst>
            </p:cNvPr>
            <p:cNvSpPr/>
            <p:nvPr/>
          </p:nvSpPr>
          <p:spPr>
            <a:xfrm rot="5400000">
              <a:off x="8028720" y="3193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69" name="Freeform 368">
              <a:extLst>
                <a:ext uri="{FF2B5EF4-FFF2-40B4-BE49-F238E27FC236}">
                  <a16:creationId xmlns:a16="http://schemas.microsoft.com/office/drawing/2014/main" id="{15542DD9-C7E3-F946-BB38-22DEE5FCDF52}"/>
                </a:ext>
              </a:extLst>
            </p:cNvPr>
            <p:cNvSpPr/>
            <p:nvPr/>
          </p:nvSpPr>
          <p:spPr>
            <a:xfrm rot="5400000">
              <a:off x="8100720" y="2833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CA5709BA-EB39-4E49-A339-AB7D99050574}"/>
                </a:ext>
              </a:extLst>
            </p:cNvPr>
            <p:cNvSpPr/>
            <p:nvPr/>
          </p:nvSpPr>
          <p:spPr>
            <a:xfrm rot="5400000">
              <a:off x="8244720" y="2833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5239ECE1-0F52-F242-A962-721C5F3192AA}"/>
                </a:ext>
              </a:extLst>
            </p:cNvPr>
            <p:cNvSpPr/>
            <p:nvPr/>
          </p:nvSpPr>
          <p:spPr>
            <a:xfrm rot="5400000">
              <a:off x="7992720" y="3265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2" name="Freeform 371">
              <a:extLst>
                <a:ext uri="{FF2B5EF4-FFF2-40B4-BE49-F238E27FC236}">
                  <a16:creationId xmlns:a16="http://schemas.microsoft.com/office/drawing/2014/main" id="{A58DBAA3-E45A-8E4D-B2A6-150D29E3D90F}"/>
                </a:ext>
              </a:extLst>
            </p:cNvPr>
            <p:cNvSpPr/>
            <p:nvPr/>
          </p:nvSpPr>
          <p:spPr>
            <a:xfrm rot="5400000">
              <a:off x="8724960" y="3301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859E21E9-02DE-834C-B531-4BB03EE303EE}"/>
                </a:ext>
              </a:extLst>
            </p:cNvPr>
            <p:cNvSpPr/>
            <p:nvPr/>
          </p:nvSpPr>
          <p:spPr>
            <a:xfrm rot="5400000">
              <a:off x="8581320" y="330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4" name="Freeform 373">
              <a:extLst>
                <a:ext uri="{FF2B5EF4-FFF2-40B4-BE49-F238E27FC236}">
                  <a16:creationId xmlns:a16="http://schemas.microsoft.com/office/drawing/2014/main" id="{A4FBF21E-5C9F-3641-B887-D1DBDA8C0116}"/>
                </a:ext>
              </a:extLst>
            </p:cNvPr>
            <p:cNvSpPr/>
            <p:nvPr/>
          </p:nvSpPr>
          <p:spPr>
            <a:xfrm rot="5400000">
              <a:off x="8222040" y="3300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5" name="Freeform 374">
              <a:extLst>
                <a:ext uri="{FF2B5EF4-FFF2-40B4-BE49-F238E27FC236}">
                  <a16:creationId xmlns:a16="http://schemas.microsoft.com/office/drawing/2014/main" id="{67F96CA0-B801-0041-B7C9-97C71F09EE0D}"/>
                </a:ext>
              </a:extLst>
            </p:cNvPr>
            <p:cNvSpPr/>
            <p:nvPr/>
          </p:nvSpPr>
          <p:spPr>
            <a:xfrm rot="5400000">
              <a:off x="8078399" y="3299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2C742D7E-137B-9344-A2AB-70D999601489}"/>
                </a:ext>
              </a:extLst>
            </p:cNvPr>
            <p:cNvSpPr/>
            <p:nvPr/>
          </p:nvSpPr>
          <p:spPr>
            <a:xfrm rot="5400000">
              <a:off x="8078760" y="3479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D1B4CFED-D7AE-084F-A1E9-34F1936FFAA2}"/>
                </a:ext>
              </a:extLst>
            </p:cNvPr>
            <p:cNvSpPr/>
            <p:nvPr/>
          </p:nvSpPr>
          <p:spPr>
            <a:xfrm rot="5400000">
              <a:off x="8725320" y="3444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5B813128-F066-BE45-99EF-C4A703335023}"/>
                </a:ext>
              </a:extLst>
            </p:cNvPr>
            <p:cNvSpPr/>
            <p:nvPr/>
          </p:nvSpPr>
          <p:spPr>
            <a:xfrm rot="5400000">
              <a:off x="8617680" y="3372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8EB7CD2B-B7E7-1244-A89E-276C60B2EF1C}"/>
                </a:ext>
              </a:extLst>
            </p:cNvPr>
            <p:cNvSpPr/>
            <p:nvPr/>
          </p:nvSpPr>
          <p:spPr>
            <a:xfrm rot="5400000">
              <a:off x="8510040" y="3444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5FBDFF7F-2743-044D-8951-2639263697A7}"/>
                </a:ext>
              </a:extLst>
            </p:cNvPr>
            <p:cNvSpPr/>
            <p:nvPr/>
          </p:nvSpPr>
          <p:spPr>
            <a:xfrm rot="5400000">
              <a:off x="8078040" y="31564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B2817598-69C4-D74F-9E13-FFF4D2F21B05}"/>
                </a:ext>
              </a:extLst>
            </p:cNvPr>
            <p:cNvSpPr/>
            <p:nvPr/>
          </p:nvSpPr>
          <p:spPr>
            <a:xfrm rot="5400000">
              <a:off x="8402760" y="3299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6FAAE625-1B66-C24F-A8BC-F59B90441956}"/>
                </a:ext>
              </a:extLst>
            </p:cNvPr>
            <p:cNvSpPr/>
            <p:nvPr/>
          </p:nvSpPr>
          <p:spPr>
            <a:xfrm rot="5400000">
              <a:off x="8292240" y="315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18E4203C-5E59-544B-951C-E4D81DCE8764}"/>
                </a:ext>
              </a:extLst>
            </p:cNvPr>
            <p:cNvSpPr/>
            <p:nvPr/>
          </p:nvSpPr>
          <p:spPr>
            <a:xfrm rot="5400000">
              <a:off x="8220240" y="3445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4" name="Freeform 383">
              <a:extLst>
                <a:ext uri="{FF2B5EF4-FFF2-40B4-BE49-F238E27FC236}">
                  <a16:creationId xmlns:a16="http://schemas.microsoft.com/office/drawing/2014/main" id="{BE0AC6F1-21D7-0F4A-82CF-757CFD0D905F}"/>
                </a:ext>
              </a:extLst>
            </p:cNvPr>
            <p:cNvSpPr/>
            <p:nvPr/>
          </p:nvSpPr>
          <p:spPr>
            <a:xfrm rot="5400000">
              <a:off x="8400240" y="3193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5" name="Freeform 384">
              <a:extLst>
                <a:ext uri="{FF2B5EF4-FFF2-40B4-BE49-F238E27FC236}">
                  <a16:creationId xmlns:a16="http://schemas.microsoft.com/office/drawing/2014/main" id="{9B54CF27-A212-2741-BD95-0CA8C72C5113}"/>
                </a:ext>
              </a:extLst>
            </p:cNvPr>
            <p:cNvSpPr/>
            <p:nvPr/>
          </p:nvSpPr>
          <p:spPr>
            <a:xfrm rot="5400000">
              <a:off x="8511120" y="3191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6" name="Freeform 385">
              <a:extLst>
                <a:ext uri="{FF2B5EF4-FFF2-40B4-BE49-F238E27FC236}">
                  <a16:creationId xmlns:a16="http://schemas.microsoft.com/office/drawing/2014/main" id="{AB3E3623-91CB-0247-83DE-D588358BEECD}"/>
                </a:ext>
              </a:extLst>
            </p:cNvPr>
            <p:cNvSpPr/>
            <p:nvPr/>
          </p:nvSpPr>
          <p:spPr>
            <a:xfrm rot="5400000">
              <a:off x="8618040" y="3228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7" name="Freeform 386">
              <a:extLst>
                <a:ext uri="{FF2B5EF4-FFF2-40B4-BE49-F238E27FC236}">
                  <a16:creationId xmlns:a16="http://schemas.microsoft.com/office/drawing/2014/main" id="{9439C977-FD88-974C-A6C9-B628A8BCA877}"/>
                </a:ext>
              </a:extLst>
            </p:cNvPr>
            <p:cNvSpPr/>
            <p:nvPr/>
          </p:nvSpPr>
          <p:spPr>
            <a:xfrm rot="5400000">
              <a:off x="8510399" y="3300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8" name="Freeform 387">
              <a:extLst>
                <a:ext uri="{FF2B5EF4-FFF2-40B4-BE49-F238E27FC236}">
                  <a16:creationId xmlns:a16="http://schemas.microsoft.com/office/drawing/2014/main" id="{2383CE5D-EA60-624B-B8A4-D5C21C9D3C65}"/>
                </a:ext>
              </a:extLst>
            </p:cNvPr>
            <p:cNvSpPr/>
            <p:nvPr/>
          </p:nvSpPr>
          <p:spPr>
            <a:xfrm rot="5400000">
              <a:off x="8511840" y="3190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89" name="Freeform 388">
              <a:extLst>
                <a:ext uri="{FF2B5EF4-FFF2-40B4-BE49-F238E27FC236}">
                  <a16:creationId xmlns:a16="http://schemas.microsoft.com/office/drawing/2014/main" id="{A7B04E71-8F7B-C844-859D-6A4C310E6879}"/>
                </a:ext>
              </a:extLst>
            </p:cNvPr>
            <p:cNvSpPr/>
            <p:nvPr/>
          </p:nvSpPr>
          <p:spPr>
            <a:xfrm rot="5400000">
              <a:off x="8187840" y="3154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0" name="Freeform 389">
              <a:extLst>
                <a:ext uri="{FF2B5EF4-FFF2-40B4-BE49-F238E27FC236}">
                  <a16:creationId xmlns:a16="http://schemas.microsoft.com/office/drawing/2014/main" id="{991FB6C5-7CCC-0E4F-956A-1EC58ED9CF5D}"/>
                </a:ext>
              </a:extLst>
            </p:cNvPr>
            <p:cNvSpPr/>
            <p:nvPr/>
          </p:nvSpPr>
          <p:spPr>
            <a:xfrm rot="5400000">
              <a:off x="8259840" y="3406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1" name="Freeform 390">
              <a:extLst>
                <a:ext uri="{FF2B5EF4-FFF2-40B4-BE49-F238E27FC236}">
                  <a16:creationId xmlns:a16="http://schemas.microsoft.com/office/drawing/2014/main" id="{29453C78-2344-7345-A345-21357FDDA2DB}"/>
                </a:ext>
              </a:extLst>
            </p:cNvPr>
            <p:cNvSpPr/>
            <p:nvPr/>
          </p:nvSpPr>
          <p:spPr>
            <a:xfrm rot="5400000">
              <a:off x="8151839" y="3226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</p:grp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909B78AC-3120-A045-96AA-B20C42BA6DBA}"/>
              </a:ext>
            </a:extLst>
          </p:cNvPr>
          <p:cNvGrpSpPr/>
          <p:nvPr/>
        </p:nvGrpSpPr>
        <p:grpSpPr>
          <a:xfrm>
            <a:off x="7303770" y="3133096"/>
            <a:ext cx="1554479" cy="1371599"/>
            <a:chOff x="7680960" y="3832919"/>
            <a:chExt cx="1554479" cy="1371599"/>
          </a:xfrm>
        </p:grpSpPr>
        <p:sp>
          <p:nvSpPr>
            <p:cNvPr id="393" name="Freeform 392">
              <a:extLst>
                <a:ext uri="{FF2B5EF4-FFF2-40B4-BE49-F238E27FC236}">
                  <a16:creationId xmlns:a16="http://schemas.microsoft.com/office/drawing/2014/main" id="{4048EB04-0FE3-9B4E-B576-AB51B6121420}"/>
                </a:ext>
              </a:extLst>
            </p:cNvPr>
            <p:cNvSpPr/>
            <p:nvPr/>
          </p:nvSpPr>
          <p:spPr>
            <a:xfrm>
              <a:off x="7680960" y="3832919"/>
              <a:ext cx="1554479" cy="13715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4" name="Freeform 393">
              <a:extLst>
                <a:ext uri="{FF2B5EF4-FFF2-40B4-BE49-F238E27FC236}">
                  <a16:creationId xmlns:a16="http://schemas.microsoft.com/office/drawing/2014/main" id="{33D3249D-D0F4-DA4B-A7CB-3938BC8B0584}"/>
                </a:ext>
              </a:extLst>
            </p:cNvPr>
            <p:cNvSpPr/>
            <p:nvPr/>
          </p:nvSpPr>
          <p:spPr>
            <a:xfrm>
              <a:off x="7921800" y="4996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5" name="Freeform 394">
              <a:extLst>
                <a:ext uri="{FF2B5EF4-FFF2-40B4-BE49-F238E27FC236}">
                  <a16:creationId xmlns:a16="http://schemas.microsoft.com/office/drawing/2014/main" id="{93D8EB50-E200-D24D-8831-5AFF54B92B74}"/>
                </a:ext>
              </a:extLst>
            </p:cNvPr>
            <p:cNvSpPr/>
            <p:nvPr/>
          </p:nvSpPr>
          <p:spPr>
            <a:xfrm>
              <a:off x="7921440" y="5104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6" name="Freeform 395">
              <a:extLst>
                <a:ext uri="{FF2B5EF4-FFF2-40B4-BE49-F238E27FC236}">
                  <a16:creationId xmlns:a16="http://schemas.microsoft.com/office/drawing/2014/main" id="{381092E9-5D99-5F44-8AC1-DF7A0D552CAB}"/>
                </a:ext>
              </a:extLst>
            </p:cNvPr>
            <p:cNvSpPr/>
            <p:nvPr/>
          </p:nvSpPr>
          <p:spPr>
            <a:xfrm>
              <a:off x="8101440" y="47800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7" name="Freeform 396">
              <a:extLst>
                <a:ext uri="{FF2B5EF4-FFF2-40B4-BE49-F238E27FC236}">
                  <a16:creationId xmlns:a16="http://schemas.microsoft.com/office/drawing/2014/main" id="{FDDDC815-8ABE-E94B-BA38-181D8FDDB02C}"/>
                </a:ext>
              </a:extLst>
            </p:cNvPr>
            <p:cNvSpPr/>
            <p:nvPr/>
          </p:nvSpPr>
          <p:spPr>
            <a:xfrm>
              <a:off x="8029440" y="4708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8" name="Freeform 397">
              <a:extLst>
                <a:ext uri="{FF2B5EF4-FFF2-40B4-BE49-F238E27FC236}">
                  <a16:creationId xmlns:a16="http://schemas.microsoft.com/office/drawing/2014/main" id="{4090A029-8245-B348-8E1A-1EB4EC379781}"/>
                </a:ext>
              </a:extLst>
            </p:cNvPr>
            <p:cNvSpPr/>
            <p:nvPr/>
          </p:nvSpPr>
          <p:spPr>
            <a:xfrm>
              <a:off x="7741440" y="503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FBD3DB2B-A58D-C94F-88E9-927076E07878}"/>
                </a:ext>
              </a:extLst>
            </p:cNvPr>
            <p:cNvSpPr/>
            <p:nvPr/>
          </p:nvSpPr>
          <p:spPr>
            <a:xfrm>
              <a:off x="7993440" y="485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C54A3505-CFB9-C346-A051-CA85B12FBDD9}"/>
                </a:ext>
              </a:extLst>
            </p:cNvPr>
            <p:cNvSpPr/>
            <p:nvPr/>
          </p:nvSpPr>
          <p:spPr>
            <a:xfrm>
              <a:off x="7921440" y="4744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BDB18056-4A59-2D42-8F39-C5E232B47EED}"/>
                </a:ext>
              </a:extLst>
            </p:cNvPr>
            <p:cNvSpPr/>
            <p:nvPr/>
          </p:nvSpPr>
          <p:spPr>
            <a:xfrm>
              <a:off x="8101440" y="49600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422B8542-48D8-3347-B382-599F9641797D}"/>
                </a:ext>
              </a:extLst>
            </p:cNvPr>
            <p:cNvSpPr/>
            <p:nvPr/>
          </p:nvSpPr>
          <p:spPr>
            <a:xfrm>
              <a:off x="7813440" y="4816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1DBBFB6A-E627-534B-B911-E46C6D9E554E}"/>
                </a:ext>
              </a:extLst>
            </p:cNvPr>
            <p:cNvSpPr/>
            <p:nvPr/>
          </p:nvSpPr>
          <p:spPr>
            <a:xfrm>
              <a:off x="7813080" y="4635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350CA5A3-8A68-614F-B17C-BC003D9ED07C}"/>
                </a:ext>
              </a:extLst>
            </p:cNvPr>
            <p:cNvSpPr/>
            <p:nvPr/>
          </p:nvSpPr>
          <p:spPr>
            <a:xfrm>
              <a:off x="7992719" y="4635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2DD7BF76-285D-8542-AA85-70407298401E}"/>
                </a:ext>
              </a:extLst>
            </p:cNvPr>
            <p:cNvSpPr/>
            <p:nvPr/>
          </p:nvSpPr>
          <p:spPr>
            <a:xfrm>
              <a:off x="8460360" y="4203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6365A346-E9CE-5F47-9D8F-E9215EA5801A}"/>
                </a:ext>
              </a:extLst>
            </p:cNvPr>
            <p:cNvSpPr/>
            <p:nvPr/>
          </p:nvSpPr>
          <p:spPr>
            <a:xfrm>
              <a:off x="8460000" y="4346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E534A0AC-CAF3-9144-B35D-323F54C85287}"/>
                </a:ext>
              </a:extLst>
            </p:cNvPr>
            <p:cNvSpPr/>
            <p:nvPr/>
          </p:nvSpPr>
          <p:spPr>
            <a:xfrm>
              <a:off x="8459280" y="4705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D70F8362-2CB5-B849-A692-26C2009D505D}"/>
                </a:ext>
              </a:extLst>
            </p:cNvPr>
            <p:cNvSpPr/>
            <p:nvPr/>
          </p:nvSpPr>
          <p:spPr>
            <a:xfrm>
              <a:off x="8458920" y="4849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61BC14C0-9069-624E-BF11-E68E934AE691}"/>
                </a:ext>
              </a:extLst>
            </p:cNvPr>
            <p:cNvSpPr/>
            <p:nvPr/>
          </p:nvSpPr>
          <p:spPr>
            <a:xfrm>
              <a:off x="8602560" y="4885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64F8CD88-3AAA-F143-B518-57A134055E45}"/>
                </a:ext>
              </a:extLst>
            </p:cNvPr>
            <p:cNvSpPr/>
            <p:nvPr/>
          </p:nvSpPr>
          <p:spPr>
            <a:xfrm>
              <a:off x="8278559" y="4993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EBC190F3-275F-B246-BC91-357E6656C43F}"/>
                </a:ext>
              </a:extLst>
            </p:cNvPr>
            <p:cNvSpPr/>
            <p:nvPr/>
          </p:nvSpPr>
          <p:spPr>
            <a:xfrm>
              <a:off x="8458560" y="5029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06F6794D-9D16-784F-8E9B-EC42345AAB8F}"/>
                </a:ext>
              </a:extLst>
            </p:cNvPr>
            <p:cNvSpPr/>
            <p:nvPr/>
          </p:nvSpPr>
          <p:spPr>
            <a:xfrm>
              <a:off x="8604000" y="4202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34F26BFA-C302-014C-8D87-675D4DCE3EB9}"/>
                </a:ext>
              </a:extLst>
            </p:cNvPr>
            <p:cNvSpPr/>
            <p:nvPr/>
          </p:nvSpPr>
          <p:spPr>
            <a:xfrm>
              <a:off x="8603280" y="441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32DCA68B-E0DC-8A46-A1D8-0CDDD896968C}"/>
                </a:ext>
              </a:extLst>
            </p:cNvPr>
            <p:cNvSpPr/>
            <p:nvPr/>
          </p:nvSpPr>
          <p:spPr>
            <a:xfrm>
              <a:off x="8710920" y="4417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5" name="Freeform 414">
              <a:extLst>
                <a:ext uri="{FF2B5EF4-FFF2-40B4-BE49-F238E27FC236}">
                  <a16:creationId xmlns:a16="http://schemas.microsoft.com/office/drawing/2014/main" id="{E3F75D68-4281-D648-9844-6979685EE4DF}"/>
                </a:ext>
              </a:extLst>
            </p:cNvPr>
            <p:cNvSpPr/>
            <p:nvPr/>
          </p:nvSpPr>
          <p:spPr>
            <a:xfrm>
              <a:off x="8098559" y="4849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B27A2518-4CFA-3E4F-B9E1-5DA762BBDA60}"/>
                </a:ext>
              </a:extLst>
            </p:cNvPr>
            <p:cNvSpPr/>
            <p:nvPr/>
          </p:nvSpPr>
          <p:spPr>
            <a:xfrm>
              <a:off x="7885799" y="467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7" name="Freeform 416">
              <a:extLst>
                <a:ext uri="{FF2B5EF4-FFF2-40B4-BE49-F238E27FC236}">
                  <a16:creationId xmlns:a16="http://schemas.microsoft.com/office/drawing/2014/main" id="{72A06AC9-91DF-FB4A-9FF0-C85715E9A70B}"/>
                </a:ext>
              </a:extLst>
            </p:cNvPr>
            <p:cNvSpPr/>
            <p:nvPr/>
          </p:nvSpPr>
          <p:spPr>
            <a:xfrm>
              <a:off x="7885440" y="4779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8" name="Freeform 417">
              <a:extLst>
                <a:ext uri="{FF2B5EF4-FFF2-40B4-BE49-F238E27FC236}">
                  <a16:creationId xmlns:a16="http://schemas.microsoft.com/office/drawing/2014/main" id="{7CCDD73C-621F-6147-9C45-9E39B5E8CF67}"/>
                </a:ext>
              </a:extLst>
            </p:cNvPr>
            <p:cNvSpPr/>
            <p:nvPr/>
          </p:nvSpPr>
          <p:spPr>
            <a:xfrm>
              <a:off x="7849440" y="488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19" name="Freeform 418">
              <a:extLst>
                <a:ext uri="{FF2B5EF4-FFF2-40B4-BE49-F238E27FC236}">
                  <a16:creationId xmlns:a16="http://schemas.microsoft.com/office/drawing/2014/main" id="{A5223624-095C-2F44-8090-AFD3C51E5B54}"/>
                </a:ext>
              </a:extLst>
            </p:cNvPr>
            <p:cNvSpPr/>
            <p:nvPr/>
          </p:nvSpPr>
          <p:spPr>
            <a:xfrm>
              <a:off x="7705440" y="4815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0" name="Freeform 419">
              <a:extLst>
                <a:ext uri="{FF2B5EF4-FFF2-40B4-BE49-F238E27FC236}">
                  <a16:creationId xmlns:a16="http://schemas.microsoft.com/office/drawing/2014/main" id="{8FCBB13E-3751-4B40-852B-C6BAC501B7FF}"/>
                </a:ext>
              </a:extLst>
            </p:cNvPr>
            <p:cNvSpPr/>
            <p:nvPr/>
          </p:nvSpPr>
          <p:spPr>
            <a:xfrm>
              <a:off x="7705440" y="470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1" name="Freeform 420">
              <a:extLst>
                <a:ext uri="{FF2B5EF4-FFF2-40B4-BE49-F238E27FC236}">
                  <a16:creationId xmlns:a16="http://schemas.microsoft.com/office/drawing/2014/main" id="{317BE10C-1747-E84D-A9E0-67A70653491F}"/>
                </a:ext>
              </a:extLst>
            </p:cNvPr>
            <p:cNvSpPr/>
            <p:nvPr/>
          </p:nvSpPr>
          <p:spPr>
            <a:xfrm>
              <a:off x="7741440" y="4959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2" name="Freeform 421">
              <a:extLst>
                <a:ext uri="{FF2B5EF4-FFF2-40B4-BE49-F238E27FC236}">
                  <a16:creationId xmlns:a16="http://schemas.microsoft.com/office/drawing/2014/main" id="{815F75E6-0F89-164E-84DC-B68ECC1B67B1}"/>
                </a:ext>
              </a:extLst>
            </p:cNvPr>
            <p:cNvSpPr/>
            <p:nvPr/>
          </p:nvSpPr>
          <p:spPr>
            <a:xfrm>
              <a:off x="7885440" y="4419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3" name="Freeform 422">
              <a:extLst>
                <a:ext uri="{FF2B5EF4-FFF2-40B4-BE49-F238E27FC236}">
                  <a16:creationId xmlns:a16="http://schemas.microsoft.com/office/drawing/2014/main" id="{544FF9D5-D7F2-D84F-9143-43B4255F2F6A}"/>
                </a:ext>
              </a:extLst>
            </p:cNvPr>
            <p:cNvSpPr/>
            <p:nvPr/>
          </p:nvSpPr>
          <p:spPr>
            <a:xfrm>
              <a:off x="7849440" y="506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4" name="Freeform 423">
              <a:extLst>
                <a:ext uri="{FF2B5EF4-FFF2-40B4-BE49-F238E27FC236}">
                  <a16:creationId xmlns:a16="http://schemas.microsoft.com/office/drawing/2014/main" id="{7BE4E174-0312-7643-BB14-6386B68CE685}"/>
                </a:ext>
              </a:extLst>
            </p:cNvPr>
            <p:cNvSpPr/>
            <p:nvPr/>
          </p:nvSpPr>
          <p:spPr>
            <a:xfrm>
              <a:off x="7777440" y="4491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5" name="Freeform 424">
              <a:extLst>
                <a:ext uri="{FF2B5EF4-FFF2-40B4-BE49-F238E27FC236}">
                  <a16:creationId xmlns:a16="http://schemas.microsoft.com/office/drawing/2014/main" id="{E5871040-65AF-7841-82B9-1FB57A36ED89}"/>
                </a:ext>
              </a:extLst>
            </p:cNvPr>
            <p:cNvSpPr/>
            <p:nvPr/>
          </p:nvSpPr>
          <p:spPr>
            <a:xfrm>
              <a:off x="7777080" y="4311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6" name="Freeform 425">
              <a:extLst>
                <a:ext uri="{FF2B5EF4-FFF2-40B4-BE49-F238E27FC236}">
                  <a16:creationId xmlns:a16="http://schemas.microsoft.com/office/drawing/2014/main" id="{D088B1C8-0F5B-D041-A1DE-AC1D7496B592}"/>
                </a:ext>
              </a:extLst>
            </p:cNvPr>
            <p:cNvSpPr/>
            <p:nvPr/>
          </p:nvSpPr>
          <p:spPr>
            <a:xfrm>
              <a:off x="7740720" y="4743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7" name="Freeform 426">
              <a:extLst>
                <a:ext uri="{FF2B5EF4-FFF2-40B4-BE49-F238E27FC236}">
                  <a16:creationId xmlns:a16="http://schemas.microsoft.com/office/drawing/2014/main" id="{C8E0D0D9-CD87-2247-AC2F-D2FDD71251AF}"/>
                </a:ext>
              </a:extLst>
            </p:cNvPr>
            <p:cNvSpPr/>
            <p:nvPr/>
          </p:nvSpPr>
          <p:spPr>
            <a:xfrm>
              <a:off x="7956360" y="4814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8" name="Freeform 427">
              <a:extLst>
                <a:ext uri="{FF2B5EF4-FFF2-40B4-BE49-F238E27FC236}">
                  <a16:creationId xmlns:a16="http://schemas.microsoft.com/office/drawing/2014/main" id="{5A9EAEBD-2C0D-1648-879C-1916249949ED}"/>
                </a:ext>
              </a:extLst>
            </p:cNvPr>
            <p:cNvSpPr/>
            <p:nvPr/>
          </p:nvSpPr>
          <p:spPr>
            <a:xfrm>
              <a:off x="7992000" y="4958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C085F852-1E34-C04B-933E-FAB84C8B10BE}"/>
                </a:ext>
              </a:extLst>
            </p:cNvPr>
            <p:cNvSpPr/>
            <p:nvPr/>
          </p:nvSpPr>
          <p:spPr>
            <a:xfrm>
              <a:off x="8206920" y="4957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55BA6EF1-D967-5C48-B0C8-4CDC1053EB07}"/>
                </a:ext>
              </a:extLst>
            </p:cNvPr>
            <p:cNvSpPr/>
            <p:nvPr/>
          </p:nvSpPr>
          <p:spPr>
            <a:xfrm>
              <a:off x="8386560" y="495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C53D544A-126E-2A43-9C0B-109256A89379}"/>
                </a:ext>
              </a:extLst>
            </p:cNvPr>
            <p:cNvSpPr/>
            <p:nvPr/>
          </p:nvSpPr>
          <p:spPr>
            <a:xfrm>
              <a:off x="8026560" y="510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76D8055A-8BE0-C542-9BB4-0D1EEBF538C9}"/>
                </a:ext>
              </a:extLst>
            </p:cNvPr>
            <p:cNvSpPr/>
            <p:nvPr/>
          </p:nvSpPr>
          <p:spPr>
            <a:xfrm>
              <a:off x="8206560" y="513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D0C8AE60-DE8A-B148-A3FE-FE9F2E17F64D}"/>
                </a:ext>
              </a:extLst>
            </p:cNvPr>
            <p:cNvSpPr/>
            <p:nvPr/>
          </p:nvSpPr>
          <p:spPr>
            <a:xfrm>
              <a:off x="8136000" y="4742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4" name="Freeform 433">
              <a:extLst>
                <a:ext uri="{FF2B5EF4-FFF2-40B4-BE49-F238E27FC236}">
                  <a16:creationId xmlns:a16="http://schemas.microsoft.com/office/drawing/2014/main" id="{DD17A5FC-8780-8648-94F7-09E54DBA6B20}"/>
                </a:ext>
              </a:extLst>
            </p:cNvPr>
            <p:cNvSpPr/>
            <p:nvPr/>
          </p:nvSpPr>
          <p:spPr>
            <a:xfrm>
              <a:off x="8315640" y="4849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5" name="Freeform 434">
              <a:extLst>
                <a:ext uri="{FF2B5EF4-FFF2-40B4-BE49-F238E27FC236}">
                  <a16:creationId xmlns:a16="http://schemas.microsoft.com/office/drawing/2014/main" id="{F5CF14F2-4C07-1A49-8BC0-469A5A997945}"/>
                </a:ext>
              </a:extLst>
            </p:cNvPr>
            <p:cNvSpPr/>
            <p:nvPr/>
          </p:nvSpPr>
          <p:spPr>
            <a:xfrm>
              <a:off x="8135280" y="4921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6" name="Freeform 435">
              <a:extLst>
                <a:ext uri="{FF2B5EF4-FFF2-40B4-BE49-F238E27FC236}">
                  <a16:creationId xmlns:a16="http://schemas.microsoft.com/office/drawing/2014/main" id="{6966275D-4E3D-E64B-84D9-7B5C20D10646}"/>
                </a:ext>
              </a:extLst>
            </p:cNvPr>
            <p:cNvSpPr/>
            <p:nvPr/>
          </p:nvSpPr>
          <p:spPr>
            <a:xfrm>
              <a:off x="8458920" y="4525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AAA02C3A-D455-E441-9521-EEA9B6D400E2}"/>
                </a:ext>
              </a:extLst>
            </p:cNvPr>
            <p:cNvSpPr/>
            <p:nvPr/>
          </p:nvSpPr>
          <p:spPr>
            <a:xfrm>
              <a:off x="7846560" y="495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8" name="Freeform 437">
              <a:extLst>
                <a:ext uri="{FF2B5EF4-FFF2-40B4-BE49-F238E27FC236}">
                  <a16:creationId xmlns:a16="http://schemas.microsoft.com/office/drawing/2014/main" id="{BACB29C7-28D4-1A46-8BFA-CACEED8AE0A3}"/>
                </a:ext>
              </a:extLst>
            </p:cNvPr>
            <p:cNvSpPr/>
            <p:nvPr/>
          </p:nvSpPr>
          <p:spPr>
            <a:xfrm>
              <a:off x="8569080" y="4743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DF3CD517-945B-034A-9076-5ECE43AF7D40}"/>
                </a:ext>
              </a:extLst>
            </p:cNvPr>
            <p:cNvSpPr/>
            <p:nvPr/>
          </p:nvSpPr>
          <p:spPr>
            <a:xfrm>
              <a:off x="8353080" y="452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ED9CF62F-08CC-914D-8B8D-6647DB8962BC}"/>
                </a:ext>
              </a:extLst>
            </p:cNvPr>
            <p:cNvSpPr/>
            <p:nvPr/>
          </p:nvSpPr>
          <p:spPr>
            <a:xfrm>
              <a:off x="8065079" y="4383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999D97DD-F578-084A-8E5A-AD4A0470C0D1}"/>
                </a:ext>
              </a:extLst>
            </p:cNvPr>
            <p:cNvSpPr/>
            <p:nvPr/>
          </p:nvSpPr>
          <p:spPr>
            <a:xfrm>
              <a:off x="8064719" y="4203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5F9A90BD-1AA6-B74B-9EDB-D41D6EB3617D}"/>
                </a:ext>
              </a:extLst>
            </p:cNvPr>
            <p:cNvSpPr/>
            <p:nvPr/>
          </p:nvSpPr>
          <p:spPr>
            <a:xfrm>
              <a:off x="8244360" y="4203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92AD8FDD-125C-5245-987B-4D79FB3F0B7F}"/>
                </a:ext>
              </a:extLst>
            </p:cNvPr>
            <p:cNvSpPr/>
            <p:nvPr/>
          </p:nvSpPr>
          <p:spPr>
            <a:xfrm>
              <a:off x="7992360" y="4310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FC836747-75E1-6C43-BF7D-E07AC4C67EBE}"/>
                </a:ext>
              </a:extLst>
            </p:cNvPr>
            <p:cNvSpPr/>
            <p:nvPr/>
          </p:nvSpPr>
          <p:spPr>
            <a:xfrm>
              <a:off x="8243999" y="4310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5" name="Freeform 444">
              <a:extLst>
                <a:ext uri="{FF2B5EF4-FFF2-40B4-BE49-F238E27FC236}">
                  <a16:creationId xmlns:a16="http://schemas.microsoft.com/office/drawing/2014/main" id="{59A5F16E-3116-F346-8EBB-432CE7671B88}"/>
                </a:ext>
              </a:extLst>
            </p:cNvPr>
            <p:cNvSpPr/>
            <p:nvPr/>
          </p:nvSpPr>
          <p:spPr>
            <a:xfrm>
              <a:off x="8243640" y="4453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6" name="Freeform 445">
              <a:extLst>
                <a:ext uri="{FF2B5EF4-FFF2-40B4-BE49-F238E27FC236}">
                  <a16:creationId xmlns:a16="http://schemas.microsoft.com/office/drawing/2014/main" id="{7C92BA9B-7C2E-C84F-BBF8-1D09CECCB0B1}"/>
                </a:ext>
              </a:extLst>
            </p:cNvPr>
            <p:cNvSpPr/>
            <p:nvPr/>
          </p:nvSpPr>
          <p:spPr>
            <a:xfrm>
              <a:off x="8387640" y="4309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7" name="Freeform 446">
              <a:extLst>
                <a:ext uri="{FF2B5EF4-FFF2-40B4-BE49-F238E27FC236}">
                  <a16:creationId xmlns:a16="http://schemas.microsoft.com/office/drawing/2014/main" id="{1819F8F4-82AB-1143-BC0D-19A48928B8A2}"/>
                </a:ext>
              </a:extLst>
            </p:cNvPr>
            <p:cNvSpPr/>
            <p:nvPr/>
          </p:nvSpPr>
          <p:spPr>
            <a:xfrm>
              <a:off x="7846920" y="4489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82B05F9A-AF3E-0A46-AFEB-F3EF161781F2}"/>
                </a:ext>
              </a:extLst>
            </p:cNvPr>
            <p:cNvSpPr/>
            <p:nvPr/>
          </p:nvSpPr>
          <p:spPr>
            <a:xfrm>
              <a:off x="8206199" y="4416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CC460B77-45E0-5D43-9D28-78EEB84317AE}"/>
                </a:ext>
              </a:extLst>
            </p:cNvPr>
            <p:cNvSpPr/>
            <p:nvPr/>
          </p:nvSpPr>
          <p:spPr>
            <a:xfrm>
              <a:off x="8025840" y="4488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26EEEF6B-4B40-B940-AE91-4789DA34C5E6}"/>
                </a:ext>
              </a:extLst>
            </p:cNvPr>
            <p:cNvSpPr/>
            <p:nvPr/>
          </p:nvSpPr>
          <p:spPr>
            <a:xfrm>
              <a:off x="8313840" y="4740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58D32B6E-DFB6-BF49-B886-0209E1BA3C22}"/>
                </a:ext>
              </a:extLst>
            </p:cNvPr>
            <p:cNvSpPr/>
            <p:nvPr/>
          </p:nvSpPr>
          <p:spPr>
            <a:xfrm>
              <a:off x="8565840" y="4668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2" name="Freeform 451">
              <a:extLst>
                <a:ext uri="{FF2B5EF4-FFF2-40B4-BE49-F238E27FC236}">
                  <a16:creationId xmlns:a16="http://schemas.microsoft.com/office/drawing/2014/main" id="{3168A7C4-65A8-2C4C-8411-B2287F300FDE}"/>
                </a:ext>
              </a:extLst>
            </p:cNvPr>
            <p:cNvSpPr/>
            <p:nvPr/>
          </p:nvSpPr>
          <p:spPr>
            <a:xfrm>
              <a:off x="7953840" y="4668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245EBC59-B981-C34A-A23A-D54056A37C76}"/>
                </a:ext>
              </a:extLst>
            </p:cNvPr>
            <p:cNvSpPr/>
            <p:nvPr/>
          </p:nvSpPr>
          <p:spPr>
            <a:xfrm>
              <a:off x="7953840" y="4524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B64E8E72-A320-8A4F-9C39-3EFC6C188A17}"/>
                </a:ext>
              </a:extLst>
            </p:cNvPr>
            <p:cNvSpPr/>
            <p:nvPr/>
          </p:nvSpPr>
          <p:spPr>
            <a:xfrm>
              <a:off x="7881840" y="4164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5" name="Freeform 454">
              <a:extLst>
                <a:ext uri="{FF2B5EF4-FFF2-40B4-BE49-F238E27FC236}">
                  <a16:creationId xmlns:a16="http://schemas.microsoft.com/office/drawing/2014/main" id="{ABE652B7-113E-5E46-9D55-A954326B7876}"/>
                </a:ext>
              </a:extLst>
            </p:cNvPr>
            <p:cNvSpPr/>
            <p:nvPr/>
          </p:nvSpPr>
          <p:spPr>
            <a:xfrm>
              <a:off x="8385840" y="4776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549B000A-1CEA-7148-8459-08C18A371C00}"/>
                </a:ext>
              </a:extLst>
            </p:cNvPr>
            <p:cNvSpPr/>
            <p:nvPr/>
          </p:nvSpPr>
          <p:spPr>
            <a:xfrm rot="5400000">
              <a:off x="8421480" y="4057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7" name="Freeform 456">
              <a:extLst>
                <a:ext uri="{FF2B5EF4-FFF2-40B4-BE49-F238E27FC236}">
                  <a16:creationId xmlns:a16="http://schemas.microsoft.com/office/drawing/2014/main" id="{BC7640FD-950F-4E40-AC6D-D36A98FC143D}"/>
                </a:ext>
              </a:extLst>
            </p:cNvPr>
            <p:cNvSpPr/>
            <p:nvPr/>
          </p:nvSpPr>
          <p:spPr>
            <a:xfrm rot="5400000">
              <a:off x="8313840" y="405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FE0D90AE-5BF9-9047-B9CB-646319778AEB}"/>
                </a:ext>
              </a:extLst>
            </p:cNvPr>
            <p:cNvSpPr/>
            <p:nvPr/>
          </p:nvSpPr>
          <p:spPr>
            <a:xfrm rot="5400000">
              <a:off x="8637840" y="423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AC80AAA7-79C4-C441-AD61-DB9770F3E2F9}"/>
                </a:ext>
              </a:extLst>
            </p:cNvPr>
            <p:cNvSpPr/>
            <p:nvPr/>
          </p:nvSpPr>
          <p:spPr>
            <a:xfrm rot="5400000">
              <a:off x="8709840" y="4164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8259AFAA-ED10-7140-B96E-DFFF271CFD2A}"/>
                </a:ext>
              </a:extLst>
            </p:cNvPr>
            <p:cNvSpPr/>
            <p:nvPr/>
          </p:nvSpPr>
          <p:spPr>
            <a:xfrm rot="5400000">
              <a:off x="8385840" y="387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C6E085F9-5F6C-6447-8C21-799014EB0D3A}"/>
                </a:ext>
              </a:extLst>
            </p:cNvPr>
            <p:cNvSpPr/>
            <p:nvPr/>
          </p:nvSpPr>
          <p:spPr>
            <a:xfrm rot="5400000">
              <a:off x="8565840" y="4128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B5FFDE2F-84D0-7843-8300-106F09CE0D29}"/>
                </a:ext>
              </a:extLst>
            </p:cNvPr>
            <p:cNvSpPr/>
            <p:nvPr/>
          </p:nvSpPr>
          <p:spPr>
            <a:xfrm rot="5400000">
              <a:off x="8673840" y="405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6BCC3019-E41C-7749-A940-6675117A1065}"/>
                </a:ext>
              </a:extLst>
            </p:cNvPr>
            <p:cNvSpPr/>
            <p:nvPr/>
          </p:nvSpPr>
          <p:spPr>
            <a:xfrm rot="5400000">
              <a:off x="8601840" y="3948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3074653A-F777-E745-ACB0-6D19BFEC42C3}"/>
                </a:ext>
              </a:extLst>
            </p:cNvPr>
            <p:cNvSpPr/>
            <p:nvPr/>
          </p:nvSpPr>
          <p:spPr>
            <a:xfrm rot="5400000">
              <a:off x="8782200" y="3948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5" name="Freeform 464">
              <a:extLst>
                <a:ext uri="{FF2B5EF4-FFF2-40B4-BE49-F238E27FC236}">
                  <a16:creationId xmlns:a16="http://schemas.microsoft.com/office/drawing/2014/main" id="{A29E7C0E-E280-2F49-8CE9-9883B10C456B}"/>
                </a:ext>
              </a:extLst>
            </p:cNvPr>
            <p:cNvSpPr/>
            <p:nvPr/>
          </p:nvSpPr>
          <p:spPr>
            <a:xfrm rot="5400000">
              <a:off x="8782560" y="4128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6" name="Freeform 465">
              <a:extLst>
                <a:ext uri="{FF2B5EF4-FFF2-40B4-BE49-F238E27FC236}">
                  <a16:creationId xmlns:a16="http://schemas.microsoft.com/office/drawing/2014/main" id="{7FF48B9F-2A90-4647-87C4-B590DD248F76}"/>
                </a:ext>
              </a:extLst>
            </p:cNvPr>
            <p:cNvSpPr/>
            <p:nvPr/>
          </p:nvSpPr>
          <p:spPr>
            <a:xfrm rot="5400000">
              <a:off x="9146880" y="4887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7" name="Freeform 466">
              <a:extLst>
                <a:ext uri="{FF2B5EF4-FFF2-40B4-BE49-F238E27FC236}">
                  <a16:creationId xmlns:a16="http://schemas.microsoft.com/office/drawing/2014/main" id="{B785290B-6D96-0649-9568-04C102BB0825}"/>
                </a:ext>
              </a:extLst>
            </p:cNvPr>
            <p:cNvSpPr/>
            <p:nvPr/>
          </p:nvSpPr>
          <p:spPr>
            <a:xfrm rot="5400000">
              <a:off x="9003240" y="4887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8" name="Freeform 467">
              <a:extLst>
                <a:ext uri="{FF2B5EF4-FFF2-40B4-BE49-F238E27FC236}">
                  <a16:creationId xmlns:a16="http://schemas.microsoft.com/office/drawing/2014/main" id="{5FA6FAAC-501B-A64B-9A34-0994A6A743C2}"/>
                </a:ext>
              </a:extLst>
            </p:cNvPr>
            <p:cNvSpPr/>
            <p:nvPr/>
          </p:nvSpPr>
          <p:spPr>
            <a:xfrm rot="5400000">
              <a:off x="8536320" y="4921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69" name="Freeform 468">
              <a:extLst>
                <a:ext uri="{FF2B5EF4-FFF2-40B4-BE49-F238E27FC236}">
                  <a16:creationId xmlns:a16="http://schemas.microsoft.com/office/drawing/2014/main" id="{6163C293-D40C-E94E-B321-78F9823ADD8D}"/>
                </a:ext>
              </a:extLst>
            </p:cNvPr>
            <p:cNvSpPr/>
            <p:nvPr/>
          </p:nvSpPr>
          <p:spPr>
            <a:xfrm rot="5400000">
              <a:off x="8500680" y="5065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0" name="Freeform 469">
              <a:extLst>
                <a:ext uri="{FF2B5EF4-FFF2-40B4-BE49-F238E27FC236}">
                  <a16:creationId xmlns:a16="http://schemas.microsoft.com/office/drawing/2014/main" id="{3D83C539-CB35-404D-9E29-269A4FBDEEBF}"/>
                </a:ext>
              </a:extLst>
            </p:cNvPr>
            <p:cNvSpPr/>
            <p:nvPr/>
          </p:nvSpPr>
          <p:spPr>
            <a:xfrm rot="5400000">
              <a:off x="8424720" y="4413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1" name="Freeform 470">
              <a:extLst>
                <a:ext uri="{FF2B5EF4-FFF2-40B4-BE49-F238E27FC236}">
                  <a16:creationId xmlns:a16="http://schemas.microsoft.com/office/drawing/2014/main" id="{8DD85154-A6B5-0B4F-AEE2-F00EB3B62C1C}"/>
                </a:ext>
              </a:extLst>
            </p:cNvPr>
            <p:cNvSpPr/>
            <p:nvPr/>
          </p:nvSpPr>
          <p:spPr>
            <a:xfrm rot="5400000">
              <a:off x="9147240" y="5031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E4D1683D-C5C3-5C43-9564-B89AD114F22E}"/>
                </a:ext>
              </a:extLst>
            </p:cNvPr>
            <p:cNvSpPr/>
            <p:nvPr/>
          </p:nvSpPr>
          <p:spPr>
            <a:xfrm rot="5400000">
              <a:off x="8751960" y="4814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3" name="Freeform 472">
              <a:extLst>
                <a:ext uri="{FF2B5EF4-FFF2-40B4-BE49-F238E27FC236}">
                  <a16:creationId xmlns:a16="http://schemas.microsoft.com/office/drawing/2014/main" id="{CB66959F-60DE-A840-9ED6-59413C4B2CBA}"/>
                </a:ext>
              </a:extLst>
            </p:cNvPr>
            <p:cNvSpPr/>
            <p:nvPr/>
          </p:nvSpPr>
          <p:spPr>
            <a:xfrm rot="5400000">
              <a:off x="8932320" y="513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4" name="Freeform 473">
              <a:extLst>
                <a:ext uri="{FF2B5EF4-FFF2-40B4-BE49-F238E27FC236}">
                  <a16:creationId xmlns:a16="http://schemas.microsoft.com/office/drawing/2014/main" id="{EA1B8185-AFD7-2247-A5E1-0071EE2BC6D4}"/>
                </a:ext>
              </a:extLst>
            </p:cNvPr>
            <p:cNvSpPr/>
            <p:nvPr/>
          </p:nvSpPr>
          <p:spPr>
            <a:xfrm rot="5400000">
              <a:off x="8745840" y="4021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5" name="Freeform 474">
              <a:extLst>
                <a:ext uri="{FF2B5EF4-FFF2-40B4-BE49-F238E27FC236}">
                  <a16:creationId xmlns:a16="http://schemas.microsoft.com/office/drawing/2014/main" id="{B6440524-583E-034D-A0A3-963C356633E3}"/>
                </a:ext>
              </a:extLst>
            </p:cNvPr>
            <p:cNvSpPr/>
            <p:nvPr/>
          </p:nvSpPr>
          <p:spPr>
            <a:xfrm rot="5400000">
              <a:off x="8638200" y="402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6" name="Freeform 475">
              <a:extLst>
                <a:ext uri="{FF2B5EF4-FFF2-40B4-BE49-F238E27FC236}">
                  <a16:creationId xmlns:a16="http://schemas.microsoft.com/office/drawing/2014/main" id="{CFDA92E5-258A-9C40-9430-8E6DA199B489}"/>
                </a:ext>
              </a:extLst>
            </p:cNvPr>
            <p:cNvSpPr/>
            <p:nvPr/>
          </p:nvSpPr>
          <p:spPr>
            <a:xfrm rot="5400000">
              <a:off x="8530200" y="3984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7" name="Freeform 476">
              <a:extLst>
                <a:ext uri="{FF2B5EF4-FFF2-40B4-BE49-F238E27FC236}">
                  <a16:creationId xmlns:a16="http://schemas.microsoft.com/office/drawing/2014/main" id="{E3A2ACA2-28C8-264C-8E4D-EA7B0681AE88}"/>
                </a:ext>
              </a:extLst>
            </p:cNvPr>
            <p:cNvSpPr/>
            <p:nvPr/>
          </p:nvSpPr>
          <p:spPr>
            <a:xfrm rot="5400000">
              <a:off x="8638200" y="4128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8" name="Freeform 477">
              <a:extLst>
                <a:ext uri="{FF2B5EF4-FFF2-40B4-BE49-F238E27FC236}">
                  <a16:creationId xmlns:a16="http://schemas.microsoft.com/office/drawing/2014/main" id="{230613F7-F481-AB47-BCE5-45DC3C013C6C}"/>
                </a:ext>
              </a:extLst>
            </p:cNvPr>
            <p:cNvSpPr/>
            <p:nvPr/>
          </p:nvSpPr>
          <p:spPr>
            <a:xfrm rot="5400000">
              <a:off x="8602200" y="384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79" name="Freeform 478">
              <a:extLst>
                <a:ext uri="{FF2B5EF4-FFF2-40B4-BE49-F238E27FC236}">
                  <a16:creationId xmlns:a16="http://schemas.microsoft.com/office/drawing/2014/main" id="{3E1FB759-8D8C-7B40-B3EE-E175F2073B2C}"/>
                </a:ext>
              </a:extLst>
            </p:cNvPr>
            <p:cNvSpPr/>
            <p:nvPr/>
          </p:nvSpPr>
          <p:spPr>
            <a:xfrm rot="5400000">
              <a:off x="8710200" y="384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246DD4A7-930A-264D-BC60-5AB6D7A87B44}"/>
                </a:ext>
              </a:extLst>
            </p:cNvPr>
            <p:cNvSpPr/>
            <p:nvPr/>
          </p:nvSpPr>
          <p:spPr>
            <a:xfrm rot="5400000">
              <a:off x="8458200" y="387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1" name="Freeform 480">
              <a:extLst>
                <a:ext uri="{FF2B5EF4-FFF2-40B4-BE49-F238E27FC236}">
                  <a16:creationId xmlns:a16="http://schemas.microsoft.com/office/drawing/2014/main" id="{EF406FCC-3AE6-4B4A-8F9A-E92B6A33E8F5}"/>
                </a:ext>
              </a:extLst>
            </p:cNvPr>
            <p:cNvSpPr/>
            <p:nvPr/>
          </p:nvSpPr>
          <p:spPr>
            <a:xfrm rot="5400000">
              <a:off x="8998200" y="4020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2" name="Freeform 481">
              <a:extLst>
                <a:ext uri="{FF2B5EF4-FFF2-40B4-BE49-F238E27FC236}">
                  <a16:creationId xmlns:a16="http://schemas.microsoft.com/office/drawing/2014/main" id="{565D4507-E0E0-C44E-B645-1E32CC37F95D}"/>
                </a:ext>
              </a:extLst>
            </p:cNvPr>
            <p:cNvSpPr/>
            <p:nvPr/>
          </p:nvSpPr>
          <p:spPr>
            <a:xfrm rot="5400000">
              <a:off x="8350200" y="3984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3" name="Freeform 482">
              <a:extLst>
                <a:ext uri="{FF2B5EF4-FFF2-40B4-BE49-F238E27FC236}">
                  <a16:creationId xmlns:a16="http://schemas.microsoft.com/office/drawing/2014/main" id="{8951CA54-D833-7942-A02F-3DE5E3E46147}"/>
                </a:ext>
              </a:extLst>
            </p:cNvPr>
            <p:cNvSpPr/>
            <p:nvPr/>
          </p:nvSpPr>
          <p:spPr>
            <a:xfrm rot="5400000">
              <a:off x="8926200" y="391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4" name="Freeform 483">
              <a:extLst>
                <a:ext uri="{FF2B5EF4-FFF2-40B4-BE49-F238E27FC236}">
                  <a16:creationId xmlns:a16="http://schemas.microsoft.com/office/drawing/2014/main" id="{ACE3E3FF-2CEA-1341-815E-8CB93F1DDB75}"/>
                </a:ext>
              </a:extLst>
            </p:cNvPr>
            <p:cNvSpPr/>
            <p:nvPr/>
          </p:nvSpPr>
          <p:spPr>
            <a:xfrm rot="5400000">
              <a:off x="9106560" y="3912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5" name="Freeform 484">
              <a:extLst>
                <a:ext uri="{FF2B5EF4-FFF2-40B4-BE49-F238E27FC236}">
                  <a16:creationId xmlns:a16="http://schemas.microsoft.com/office/drawing/2014/main" id="{C3E5F52E-6CBA-5B48-8482-D0047CB9AFE0}"/>
                </a:ext>
              </a:extLst>
            </p:cNvPr>
            <p:cNvSpPr/>
            <p:nvPr/>
          </p:nvSpPr>
          <p:spPr>
            <a:xfrm rot="5400000">
              <a:off x="8674920" y="3876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6" name="Freeform 485">
              <a:extLst>
                <a:ext uri="{FF2B5EF4-FFF2-40B4-BE49-F238E27FC236}">
                  <a16:creationId xmlns:a16="http://schemas.microsoft.com/office/drawing/2014/main" id="{C7DC19BE-F824-8D47-8BE5-9CEFAD12AE33}"/>
                </a:ext>
              </a:extLst>
            </p:cNvPr>
            <p:cNvSpPr/>
            <p:nvPr/>
          </p:nvSpPr>
          <p:spPr>
            <a:xfrm rot="5400000">
              <a:off x="8603280" y="4091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7" name="Freeform 486">
              <a:extLst>
                <a:ext uri="{FF2B5EF4-FFF2-40B4-BE49-F238E27FC236}">
                  <a16:creationId xmlns:a16="http://schemas.microsoft.com/office/drawing/2014/main" id="{60AF2F39-9FEC-B643-B6B8-F096004A2F10}"/>
                </a:ext>
              </a:extLst>
            </p:cNvPr>
            <p:cNvSpPr/>
            <p:nvPr/>
          </p:nvSpPr>
          <p:spPr>
            <a:xfrm rot="5400000">
              <a:off x="8459640" y="4127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8" name="Freeform 487">
              <a:extLst>
                <a:ext uri="{FF2B5EF4-FFF2-40B4-BE49-F238E27FC236}">
                  <a16:creationId xmlns:a16="http://schemas.microsoft.com/office/drawing/2014/main" id="{DF1FC39E-3664-F046-BFEE-59B526FB5D22}"/>
                </a:ext>
              </a:extLst>
            </p:cNvPr>
            <p:cNvSpPr/>
            <p:nvPr/>
          </p:nvSpPr>
          <p:spPr>
            <a:xfrm rot="5400000">
              <a:off x="8604360" y="4342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89" name="Freeform 488">
              <a:extLst>
                <a:ext uri="{FF2B5EF4-FFF2-40B4-BE49-F238E27FC236}">
                  <a16:creationId xmlns:a16="http://schemas.microsoft.com/office/drawing/2014/main" id="{7CAADFB0-6084-B447-A0B6-222B081C562A}"/>
                </a:ext>
              </a:extLst>
            </p:cNvPr>
            <p:cNvSpPr/>
            <p:nvPr/>
          </p:nvSpPr>
          <p:spPr>
            <a:xfrm rot="5400000">
              <a:off x="8317079" y="416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0" name="Freeform 489">
              <a:extLst>
                <a:ext uri="{FF2B5EF4-FFF2-40B4-BE49-F238E27FC236}">
                  <a16:creationId xmlns:a16="http://schemas.microsoft.com/office/drawing/2014/main" id="{B68773BB-306B-D24D-8C3B-54230AC7955B}"/>
                </a:ext>
              </a:extLst>
            </p:cNvPr>
            <p:cNvSpPr/>
            <p:nvPr/>
          </p:nvSpPr>
          <p:spPr>
            <a:xfrm rot="5400000">
              <a:off x="8281080" y="434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1" name="Freeform 490">
              <a:extLst>
                <a:ext uri="{FF2B5EF4-FFF2-40B4-BE49-F238E27FC236}">
                  <a16:creationId xmlns:a16="http://schemas.microsoft.com/office/drawing/2014/main" id="{9C588B6B-EFB2-EA41-8F0C-A7ADEA777AB2}"/>
                </a:ext>
              </a:extLst>
            </p:cNvPr>
            <p:cNvSpPr/>
            <p:nvPr/>
          </p:nvSpPr>
          <p:spPr>
            <a:xfrm rot="5400000">
              <a:off x="8496360" y="4270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2" name="Freeform 491">
              <a:extLst>
                <a:ext uri="{FF2B5EF4-FFF2-40B4-BE49-F238E27FC236}">
                  <a16:creationId xmlns:a16="http://schemas.microsoft.com/office/drawing/2014/main" id="{21D2B2A3-5F46-E242-94F5-FFD16171ABBE}"/>
                </a:ext>
              </a:extLst>
            </p:cNvPr>
            <p:cNvSpPr/>
            <p:nvPr/>
          </p:nvSpPr>
          <p:spPr>
            <a:xfrm rot="5400000">
              <a:off x="8824680" y="4885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3" name="Freeform 492">
              <a:extLst>
                <a:ext uri="{FF2B5EF4-FFF2-40B4-BE49-F238E27FC236}">
                  <a16:creationId xmlns:a16="http://schemas.microsoft.com/office/drawing/2014/main" id="{816129FD-585F-E748-81D1-321390630F97}"/>
                </a:ext>
              </a:extLst>
            </p:cNvPr>
            <p:cNvSpPr/>
            <p:nvPr/>
          </p:nvSpPr>
          <p:spPr>
            <a:xfrm rot="5400000">
              <a:off x="8461080" y="398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4" name="Freeform 493">
              <a:extLst>
                <a:ext uri="{FF2B5EF4-FFF2-40B4-BE49-F238E27FC236}">
                  <a16:creationId xmlns:a16="http://schemas.microsoft.com/office/drawing/2014/main" id="{01DCA02F-42A9-504B-BFD2-D29CC5867BFC}"/>
                </a:ext>
              </a:extLst>
            </p:cNvPr>
            <p:cNvSpPr/>
            <p:nvPr/>
          </p:nvSpPr>
          <p:spPr>
            <a:xfrm rot="5400000">
              <a:off x="8853840" y="4308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5" name="Freeform 494">
              <a:extLst>
                <a:ext uri="{FF2B5EF4-FFF2-40B4-BE49-F238E27FC236}">
                  <a16:creationId xmlns:a16="http://schemas.microsoft.com/office/drawing/2014/main" id="{FADBC5B4-1FB7-E245-9DBF-94AB63856FCE}"/>
                </a:ext>
              </a:extLst>
            </p:cNvPr>
            <p:cNvSpPr/>
            <p:nvPr/>
          </p:nvSpPr>
          <p:spPr>
            <a:xfrm rot="5400000">
              <a:off x="8746200" y="4308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6" name="Freeform 495">
              <a:extLst>
                <a:ext uri="{FF2B5EF4-FFF2-40B4-BE49-F238E27FC236}">
                  <a16:creationId xmlns:a16="http://schemas.microsoft.com/office/drawing/2014/main" id="{0DC96EC8-2C1C-684F-9596-78FD0BF32068}"/>
                </a:ext>
              </a:extLst>
            </p:cNvPr>
            <p:cNvSpPr/>
            <p:nvPr/>
          </p:nvSpPr>
          <p:spPr>
            <a:xfrm rot="5400000">
              <a:off x="8606160" y="503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7" name="Freeform 496">
              <a:extLst>
                <a:ext uri="{FF2B5EF4-FFF2-40B4-BE49-F238E27FC236}">
                  <a16:creationId xmlns:a16="http://schemas.microsoft.com/office/drawing/2014/main" id="{8AD6791F-610A-3342-BE3D-C456236098AB}"/>
                </a:ext>
              </a:extLst>
            </p:cNvPr>
            <p:cNvSpPr/>
            <p:nvPr/>
          </p:nvSpPr>
          <p:spPr>
            <a:xfrm rot="5400000">
              <a:off x="9106200" y="4308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8" name="Freeform 497">
              <a:extLst>
                <a:ext uri="{FF2B5EF4-FFF2-40B4-BE49-F238E27FC236}">
                  <a16:creationId xmlns:a16="http://schemas.microsoft.com/office/drawing/2014/main" id="{737E9AB8-A468-4F49-977A-3B6CDEC57FA2}"/>
                </a:ext>
              </a:extLst>
            </p:cNvPr>
            <p:cNvSpPr/>
            <p:nvPr/>
          </p:nvSpPr>
          <p:spPr>
            <a:xfrm rot="5400000">
              <a:off x="8822160" y="47800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499" name="Freeform 498">
              <a:extLst>
                <a:ext uri="{FF2B5EF4-FFF2-40B4-BE49-F238E27FC236}">
                  <a16:creationId xmlns:a16="http://schemas.microsoft.com/office/drawing/2014/main" id="{A11513D7-A47E-B243-B16F-5A4DA90B9C6B}"/>
                </a:ext>
              </a:extLst>
            </p:cNvPr>
            <p:cNvSpPr/>
            <p:nvPr/>
          </p:nvSpPr>
          <p:spPr>
            <a:xfrm rot="5400000">
              <a:off x="9034200" y="4200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0" name="Freeform 499">
              <a:extLst>
                <a:ext uri="{FF2B5EF4-FFF2-40B4-BE49-F238E27FC236}">
                  <a16:creationId xmlns:a16="http://schemas.microsoft.com/office/drawing/2014/main" id="{B16CE2CB-BB00-1341-A9B1-63B97456B2DB}"/>
                </a:ext>
              </a:extLst>
            </p:cNvPr>
            <p:cNvSpPr/>
            <p:nvPr/>
          </p:nvSpPr>
          <p:spPr>
            <a:xfrm rot="5400000">
              <a:off x="9142560" y="4200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1" name="Freeform 500">
              <a:extLst>
                <a:ext uri="{FF2B5EF4-FFF2-40B4-BE49-F238E27FC236}">
                  <a16:creationId xmlns:a16="http://schemas.microsoft.com/office/drawing/2014/main" id="{6AF05EF5-67C5-0941-B5C3-0B60BD8BDD20}"/>
                </a:ext>
              </a:extLst>
            </p:cNvPr>
            <p:cNvSpPr/>
            <p:nvPr/>
          </p:nvSpPr>
          <p:spPr>
            <a:xfrm rot="5400000">
              <a:off x="9178920" y="4415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2" name="Freeform 501">
              <a:extLst>
                <a:ext uri="{FF2B5EF4-FFF2-40B4-BE49-F238E27FC236}">
                  <a16:creationId xmlns:a16="http://schemas.microsoft.com/office/drawing/2014/main" id="{1B039FAD-F9D8-1A43-B812-71E539007E4F}"/>
                </a:ext>
              </a:extLst>
            </p:cNvPr>
            <p:cNvSpPr/>
            <p:nvPr/>
          </p:nvSpPr>
          <p:spPr>
            <a:xfrm rot="5400000">
              <a:off x="8933040" y="4777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3" name="Freeform 502">
              <a:extLst>
                <a:ext uri="{FF2B5EF4-FFF2-40B4-BE49-F238E27FC236}">
                  <a16:creationId xmlns:a16="http://schemas.microsoft.com/office/drawing/2014/main" id="{43A3C904-DC00-174E-A2FC-1856578BB2DC}"/>
                </a:ext>
              </a:extLst>
            </p:cNvPr>
            <p:cNvSpPr/>
            <p:nvPr/>
          </p:nvSpPr>
          <p:spPr>
            <a:xfrm rot="5400000">
              <a:off x="8782560" y="4236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4" name="Freeform 503">
              <a:extLst>
                <a:ext uri="{FF2B5EF4-FFF2-40B4-BE49-F238E27FC236}">
                  <a16:creationId xmlns:a16="http://schemas.microsoft.com/office/drawing/2014/main" id="{9477A593-5154-4947-A4F1-EFF4572895CC}"/>
                </a:ext>
              </a:extLst>
            </p:cNvPr>
            <p:cNvSpPr/>
            <p:nvPr/>
          </p:nvSpPr>
          <p:spPr>
            <a:xfrm rot="5400000">
              <a:off x="9107280" y="4127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5" name="Freeform 504">
              <a:extLst>
                <a:ext uri="{FF2B5EF4-FFF2-40B4-BE49-F238E27FC236}">
                  <a16:creationId xmlns:a16="http://schemas.microsoft.com/office/drawing/2014/main" id="{CE4EC38F-B4C3-4E4E-B792-9557382D8BD8}"/>
                </a:ext>
              </a:extLst>
            </p:cNvPr>
            <p:cNvSpPr/>
            <p:nvPr/>
          </p:nvSpPr>
          <p:spPr>
            <a:xfrm rot="5400000">
              <a:off x="9107640" y="4379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6" name="Freeform 505">
              <a:extLst>
                <a:ext uri="{FF2B5EF4-FFF2-40B4-BE49-F238E27FC236}">
                  <a16:creationId xmlns:a16="http://schemas.microsoft.com/office/drawing/2014/main" id="{2EDC2D64-7BD9-5145-AA7A-D047670E84A6}"/>
                </a:ext>
              </a:extLst>
            </p:cNvPr>
            <p:cNvSpPr/>
            <p:nvPr/>
          </p:nvSpPr>
          <p:spPr>
            <a:xfrm rot="5400000">
              <a:off x="8964000" y="4379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7" name="Freeform 506">
              <a:extLst>
                <a:ext uri="{FF2B5EF4-FFF2-40B4-BE49-F238E27FC236}">
                  <a16:creationId xmlns:a16="http://schemas.microsoft.com/office/drawing/2014/main" id="{9E237FAD-7806-D744-AA6A-64AD1C17C5EC}"/>
                </a:ext>
              </a:extLst>
            </p:cNvPr>
            <p:cNvSpPr/>
            <p:nvPr/>
          </p:nvSpPr>
          <p:spPr>
            <a:xfrm rot="5400000">
              <a:off x="9039960" y="4814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8" name="Freeform 507">
              <a:extLst>
                <a:ext uri="{FF2B5EF4-FFF2-40B4-BE49-F238E27FC236}">
                  <a16:creationId xmlns:a16="http://schemas.microsoft.com/office/drawing/2014/main" id="{926AFB30-BE72-4F4B-87BB-99BB4735328B}"/>
                </a:ext>
              </a:extLst>
            </p:cNvPr>
            <p:cNvSpPr/>
            <p:nvPr/>
          </p:nvSpPr>
          <p:spPr>
            <a:xfrm rot="5400000">
              <a:off x="8932320" y="4886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09" name="Freeform 508">
              <a:extLst>
                <a:ext uri="{FF2B5EF4-FFF2-40B4-BE49-F238E27FC236}">
                  <a16:creationId xmlns:a16="http://schemas.microsoft.com/office/drawing/2014/main" id="{91BE2404-053B-DE40-84E6-F89A8C8C2A47}"/>
                </a:ext>
              </a:extLst>
            </p:cNvPr>
            <p:cNvSpPr/>
            <p:nvPr/>
          </p:nvSpPr>
          <p:spPr>
            <a:xfrm rot="5400000">
              <a:off x="8892720" y="3982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0" name="Freeform 509">
              <a:extLst>
                <a:ext uri="{FF2B5EF4-FFF2-40B4-BE49-F238E27FC236}">
                  <a16:creationId xmlns:a16="http://schemas.microsoft.com/office/drawing/2014/main" id="{75AC02B9-4E23-874D-A134-8981B89A8541}"/>
                </a:ext>
              </a:extLst>
            </p:cNvPr>
            <p:cNvSpPr/>
            <p:nvPr/>
          </p:nvSpPr>
          <p:spPr>
            <a:xfrm rot="5400000">
              <a:off x="8893440" y="4233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1" name="Freeform 510">
              <a:extLst>
                <a:ext uri="{FF2B5EF4-FFF2-40B4-BE49-F238E27FC236}">
                  <a16:creationId xmlns:a16="http://schemas.microsoft.com/office/drawing/2014/main" id="{5D4AD1A5-2307-BB44-ACD8-75EFA82EDFFB}"/>
                </a:ext>
              </a:extLst>
            </p:cNvPr>
            <p:cNvSpPr/>
            <p:nvPr/>
          </p:nvSpPr>
          <p:spPr>
            <a:xfrm rot="5400000">
              <a:off x="9001440" y="4341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2" name="Freeform 511">
              <a:extLst>
                <a:ext uri="{FF2B5EF4-FFF2-40B4-BE49-F238E27FC236}">
                  <a16:creationId xmlns:a16="http://schemas.microsoft.com/office/drawing/2014/main" id="{FCF43C9F-E386-FF40-9EE7-B0ABDF52E049}"/>
                </a:ext>
              </a:extLst>
            </p:cNvPr>
            <p:cNvSpPr/>
            <p:nvPr/>
          </p:nvSpPr>
          <p:spPr>
            <a:xfrm rot="5400000">
              <a:off x="8929800" y="4161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3" name="Freeform 512">
              <a:extLst>
                <a:ext uri="{FF2B5EF4-FFF2-40B4-BE49-F238E27FC236}">
                  <a16:creationId xmlns:a16="http://schemas.microsoft.com/office/drawing/2014/main" id="{FFBEEE28-6E59-084D-8B03-77D677C43ECD}"/>
                </a:ext>
              </a:extLst>
            </p:cNvPr>
            <p:cNvSpPr/>
            <p:nvPr/>
          </p:nvSpPr>
          <p:spPr>
            <a:xfrm rot="5400000">
              <a:off x="8933760" y="477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4" name="Freeform 513">
              <a:extLst>
                <a:ext uri="{FF2B5EF4-FFF2-40B4-BE49-F238E27FC236}">
                  <a16:creationId xmlns:a16="http://schemas.microsoft.com/office/drawing/2014/main" id="{7BE4C576-AC0C-AB4A-9DFA-0DAF86DCF879}"/>
                </a:ext>
              </a:extLst>
            </p:cNvPr>
            <p:cNvSpPr/>
            <p:nvPr/>
          </p:nvSpPr>
          <p:spPr>
            <a:xfrm rot="5400000">
              <a:off x="8677800" y="444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5" name="Freeform 514">
              <a:extLst>
                <a:ext uri="{FF2B5EF4-FFF2-40B4-BE49-F238E27FC236}">
                  <a16:creationId xmlns:a16="http://schemas.microsoft.com/office/drawing/2014/main" id="{64406432-EFAE-AC42-B22A-EE1166AA6C20}"/>
                </a:ext>
              </a:extLst>
            </p:cNvPr>
            <p:cNvSpPr/>
            <p:nvPr/>
          </p:nvSpPr>
          <p:spPr>
            <a:xfrm rot="5400000">
              <a:off x="8681760" y="499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6" name="Freeform 515">
              <a:extLst>
                <a:ext uri="{FF2B5EF4-FFF2-40B4-BE49-F238E27FC236}">
                  <a16:creationId xmlns:a16="http://schemas.microsoft.com/office/drawing/2014/main" id="{D292A312-C97E-024A-A06D-1B008F3BEC4F}"/>
                </a:ext>
              </a:extLst>
            </p:cNvPr>
            <p:cNvSpPr/>
            <p:nvPr/>
          </p:nvSpPr>
          <p:spPr>
            <a:xfrm rot="5400000">
              <a:off x="8749800" y="408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7" name="Freeform 516">
              <a:extLst>
                <a:ext uri="{FF2B5EF4-FFF2-40B4-BE49-F238E27FC236}">
                  <a16:creationId xmlns:a16="http://schemas.microsoft.com/office/drawing/2014/main" id="{9CE74765-6146-3D47-9528-5E3233B33025}"/>
                </a:ext>
              </a:extLst>
            </p:cNvPr>
            <p:cNvSpPr/>
            <p:nvPr/>
          </p:nvSpPr>
          <p:spPr>
            <a:xfrm rot="5400000">
              <a:off x="8893800" y="4089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8" name="Freeform 517">
              <a:extLst>
                <a:ext uri="{FF2B5EF4-FFF2-40B4-BE49-F238E27FC236}">
                  <a16:creationId xmlns:a16="http://schemas.microsoft.com/office/drawing/2014/main" id="{28529C0D-D6B0-B84B-8EA9-3BDE12A77235}"/>
                </a:ext>
              </a:extLst>
            </p:cNvPr>
            <p:cNvSpPr/>
            <p:nvPr/>
          </p:nvSpPr>
          <p:spPr>
            <a:xfrm rot="5400000">
              <a:off x="9181800" y="4017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9" name="Freeform 518">
              <a:extLst>
                <a:ext uri="{FF2B5EF4-FFF2-40B4-BE49-F238E27FC236}">
                  <a16:creationId xmlns:a16="http://schemas.microsoft.com/office/drawing/2014/main" id="{F055B3E9-439C-DC4A-90C9-BAF85DC162FC}"/>
                </a:ext>
              </a:extLst>
            </p:cNvPr>
            <p:cNvSpPr/>
            <p:nvPr/>
          </p:nvSpPr>
          <p:spPr>
            <a:xfrm rot="5400000">
              <a:off x="8573760" y="481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0" name="Freeform 519">
              <a:extLst>
                <a:ext uri="{FF2B5EF4-FFF2-40B4-BE49-F238E27FC236}">
                  <a16:creationId xmlns:a16="http://schemas.microsoft.com/office/drawing/2014/main" id="{36BDEB2B-1D71-5C43-999A-8D1FC4BA7077}"/>
                </a:ext>
              </a:extLst>
            </p:cNvPr>
            <p:cNvSpPr/>
            <p:nvPr/>
          </p:nvSpPr>
          <p:spPr>
            <a:xfrm rot="5400000">
              <a:off x="8832240" y="4529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1" name="Freeform 520">
              <a:extLst>
                <a:ext uri="{FF2B5EF4-FFF2-40B4-BE49-F238E27FC236}">
                  <a16:creationId xmlns:a16="http://schemas.microsoft.com/office/drawing/2014/main" id="{CB3B96F7-5F5A-4049-827A-EEB796544782}"/>
                </a:ext>
              </a:extLst>
            </p:cNvPr>
            <p:cNvSpPr/>
            <p:nvPr/>
          </p:nvSpPr>
          <p:spPr>
            <a:xfrm rot="5400000">
              <a:off x="8688600" y="4529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C4B259E9-393E-0C4E-946A-2E0BF200B288}"/>
                </a:ext>
              </a:extLst>
            </p:cNvPr>
            <p:cNvSpPr/>
            <p:nvPr/>
          </p:nvSpPr>
          <p:spPr>
            <a:xfrm rot="5400000">
              <a:off x="8185680" y="4528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3" name="Freeform 522">
              <a:extLst>
                <a:ext uri="{FF2B5EF4-FFF2-40B4-BE49-F238E27FC236}">
                  <a16:creationId xmlns:a16="http://schemas.microsoft.com/office/drawing/2014/main" id="{2AF3BA94-DB52-244E-A4A7-BC05BAE23B3C}"/>
                </a:ext>
              </a:extLst>
            </p:cNvPr>
            <p:cNvSpPr/>
            <p:nvPr/>
          </p:nvSpPr>
          <p:spPr>
            <a:xfrm rot="5400000">
              <a:off x="8186040" y="470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4" name="Freeform 523">
              <a:extLst>
                <a:ext uri="{FF2B5EF4-FFF2-40B4-BE49-F238E27FC236}">
                  <a16:creationId xmlns:a16="http://schemas.microsoft.com/office/drawing/2014/main" id="{0B794047-5EEF-4C4D-B404-B0818127EE62}"/>
                </a:ext>
              </a:extLst>
            </p:cNvPr>
            <p:cNvSpPr/>
            <p:nvPr/>
          </p:nvSpPr>
          <p:spPr>
            <a:xfrm rot="5400000">
              <a:off x="8832600" y="4673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5" name="Freeform 524">
              <a:extLst>
                <a:ext uri="{FF2B5EF4-FFF2-40B4-BE49-F238E27FC236}">
                  <a16:creationId xmlns:a16="http://schemas.microsoft.com/office/drawing/2014/main" id="{575F6865-7022-0344-8557-F5ABFA54CE9C}"/>
                </a:ext>
              </a:extLst>
            </p:cNvPr>
            <p:cNvSpPr/>
            <p:nvPr/>
          </p:nvSpPr>
          <p:spPr>
            <a:xfrm rot="5400000">
              <a:off x="8724960" y="4672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6" name="Freeform 525">
              <a:extLst>
                <a:ext uri="{FF2B5EF4-FFF2-40B4-BE49-F238E27FC236}">
                  <a16:creationId xmlns:a16="http://schemas.microsoft.com/office/drawing/2014/main" id="{8A4ECD17-A6A4-614F-97FC-1A8FA502A3D9}"/>
                </a:ext>
              </a:extLst>
            </p:cNvPr>
            <p:cNvSpPr/>
            <p:nvPr/>
          </p:nvSpPr>
          <p:spPr>
            <a:xfrm rot="5400000">
              <a:off x="8617320" y="4672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7" name="Freeform 526">
              <a:extLst>
                <a:ext uri="{FF2B5EF4-FFF2-40B4-BE49-F238E27FC236}">
                  <a16:creationId xmlns:a16="http://schemas.microsoft.com/office/drawing/2014/main" id="{75A82E52-4CD4-184C-B2BE-6DCF218AAC43}"/>
                </a:ext>
              </a:extLst>
            </p:cNvPr>
            <p:cNvSpPr/>
            <p:nvPr/>
          </p:nvSpPr>
          <p:spPr>
            <a:xfrm rot="5400000">
              <a:off x="8078399" y="4455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8" name="Freeform 527">
              <a:extLst>
                <a:ext uri="{FF2B5EF4-FFF2-40B4-BE49-F238E27FC236}">
                  <a16:creationId xmlns:a16="http://schemas.microsoft.com/office/drawing/2014/main" id="{78E51127-75DD-614D-BB92-6BF3B81EE6A3}"/>
                </a:ext>
              </a:extLst>
            </p:cNvPr>
            <p:cNvSpPr/>
            <p:nvPr/>
          </p:nvSpPr>
          <p:spPr>
            <a:xfrm rot="5400000">
              <a:off x="8510040" y="4528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29" name="Freeform 528">
              <a:extLst>
                <a:ext uri="{FF2B5EF4-FFF2-40B4-BE49-F238E27FC236}">
                  <a16:creationId xmlns:a16="http://schemas.microsoft.com/office/drawing/2014/main" id="{CBDF7C6C-4E80-614E-B6BC-11F3237C70DD}"/>
                </a:ext>
              </a:extLst>
            </p:cNvPr>
            <p:cNvSpPr/>
            <p:nvPr/>
          </p:nvSpPr>
          <p:spPr>
            <a:xfrm rot="5400000">
              <a:off x="8617680" y="4528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0" name="Freeform 529">
              <a:extLst>
                <a:ext uri="{FF2B5EF4-FFF2-40B4-BE49-F238E27FC236}">
                  <a16:creationId xmlns:a16="http://schemas.microsoft.com/office/drawing/2014/main" id="{14A2BD0E-69DA-6A49-A8C1-2D05386FC906}"/>
                </a:ext>
              </a:extLst>
            </p:cNvPr>
            <p:cNvSpPr/>
            <p:nvPr/>
          </p:nvSpPr>
          <p:spPr>
            <a:xfrm rot="5400000">
              <a:off x="8367120" y="4635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0C5171DB-BEAC-E34F-9A36-9222C8B1B875}"/>
                </a:ext>
              </a:extLst>
            </p:cNvPr>
            <p:cNvSpPr/>
            <p:nvPr/>
          </p:nvSpPr>
          <p:spPr>
            <a:xfrm rot="5400000">
              <a:off x="8788320" y="4633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2" name="Freeform 531">
              <a:extLst>
                <a:ext uri="{FF2B5EF4-FFF2-40B4-BE49-F238E27FC236}">
                  <a16:creationId xmlns:a16="http://schemas.microsoft.com/office/drawing/2014/main" id="{AA84B01E-3373-B949-84A5-21C5EF514790}"/>
                </a:ext>
              </a:extLst>
            </p:cNvPr>
            <p:cNvSpPr/>
            <p:nvPr/>
          </p:nvSpPr>
          <p:spPr>
            <a:xfrm rot="5400000">
              <a:off x="8680680" y="4633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3" name="Freeform 532">
              <a:extLst>
                <a:ext uri="{FF2B5EF4-FFF2-40B4-BE49-F238E27FC236}">
                  <a16:creationId xmlns:a16="http://schemas.microsoft.com/office/drawing/2014/main" id="{2C68A91A-F7F8-794B-8395-6A285C244CB7}"/>
                </a:ext>
              </a:extLst>
            </p:cNvPr>
            <p:cNvSpPr/>
            <p:nvPr/>
          </p:nvSpPr>
          <p:spPr>
            <a:xfrm rot="5400000">
              <a:off x="9076680" y="4741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4" name="Freeform 533">
              <a:extLst>
                <a:ext uri="{FF2B5EF4-FFF2-40B4-BE49-F238E27FC236}">
                  <a16:creationId xmlns:a16="http://schemas.microsoft.com/office/drawing/2014/main" id="{1A0F4ECE-6CA4-4F42-964D-7FED63501D59}"/>
                </a:ext>
              </a:extLst>
            </p:cNvPr>
            <p:cNvSpPr/>
            <p:nvPr/>
          </p:nvSpPr>
          <p:spPr>
            <a:xfrm rot="5400000">
              <a:off x="8932680" y="4705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5" name="Freeform 534">
              <a:extLst>
                <a:ext uri="{FF2B5EF4-FFF2-40B4-BE49-F238E27FC236}">
                  <a16:creationId xmlns:a16="http://schemas.microsoft.com/office/drawing/2014/main" id="{AF801003-1777-0343-8C27-EFA8DA45E22D}"/>
                </a:ext>
              </a:extLst>
            </p:cNvPr>
            <p:cNvSpPr/>
            <p:nvPr/>
          </p:nvSpPr>
          <p:spPr>
            <a:xfrm rot="5400000">
              <a:off x="9040680" y="4633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6" name="Freeform 535">
              <a:extLst>
                <a:ext uri="{FF2B5EF4-FFF2-40B4-BE49-F238E27FC236}">
                  <a16:creationId xmlns:a16="http://schemas.microsoft.com/office/drawing/2014/main" id="{B70CB471-EFE0-C842-BF8F-0847EA6DF0E7}"/>
                </a:ext>
              </a:extLst>
            </p:cNvPr>
            <p:cNvSpPr/>
            <p:nvPr/>
          </p:nvSpPr>
          <p:spPr>
            <a:xfrm rot="5400000">
              <a:off x="8968680" y="4525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7" name="Freeform 536">
              <a:extLst>
                <a:ext uri="{FF2B5EF4-FFF2-40B4-BE49-F238E27FC236}">
                  <a16:creationId xmlns:a16="http://schemas.microsoft.com/office/drawing/2014/main" id="{5C513BDF-5C38-E447-A2BC-259356295394}"/>
                </a:ext>
              </a:extLst>
            </p:cNvPr>
            <p:cNvSpPr/>
            <p:nvPr/>
          </p:nvSpPr>
          <p:spPr>
            <a:xfrm rot="5400000">
              <a:off x="9149040" y="4525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8" name="Freeform 537">
              <a:extLst>
                <a:ext uri="{FF2B5EF4-FFF2-40B4-BE49-F238E27FC236}">
                  <a16:creationId xmlns:a16="http://schemas.microsoft.com/office/drawing/2014/main" id="{D6F6BFBE-923B-6B49-A6E8-94B9B316CC14}"/>
                </a:ext>
              </a:extLst>
            </p:cNvPr>
            <p:cNvSpPr/>
            <p:nvPr/>
          </p:nvSpPr>
          <p:spPr>
            <a:xfrm rot="5400000">
              <a:off x="9149400" y="4704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67DE3272-C9C5-764F-A65C-EFA592001624}"/>
                </a:ext>
              </a:extLst>
            </p:cNvPr>
            <p:cNvSpPr/>
            <p:nvPr/>
          </p:nvSpPr>
          <p:spPr>
            <a:xfrm rot="5400000">
              <a:off x="8899560" y="4846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0" name="Freeform 539">
              <a:extLst>
                <a:ext uri="{FF2B5EF4-FFF2-40B4-BE49-F238E27FC236}">
                  <a16:creationId xmlns:a16="http://schemas.microsoft.com/office/drawing/2014/main" id="{4965C760-FFF2-1E41-AA08-2F9E83C08EF7}"/>
                </a:ext>
              </a:extLst>
            </p:cNvPr>
            <p:cNvSpPr/>
            <p:nvPr/>
          </p:nvSpPr>
          <p:spPr>
            <a:xfrm rot="5400000">
              <a:off x="9112680" y="4597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1" name="Freeform 540">
              <a:extLst>
                <a:ext uri="{FF2B5EF4-FFF2-40B4-BE49-F238E27FC236}">
                  <a16:creationId xmlns:a16="http://schemas.microsoft.com/office/drawing/2014/main" id="{740A762D-7D22-124E-B0F9-842FB86D5268}"/>
                </a:ext>
              </a:extLst>
            </p:cNvPr>
            <p:cNvSpPr/>
            <p:nvPr/>
          </p:nvSpPr>
          <p:spPr>
            <a:xfrm rot="5400000">
              <a:off x="9005040" y="4597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2" name="Freeform 541">
              <a:extLst>
                <a:ext uri="{FF2B5EF4-FFF2-40B4-BE49-F238E27FC236}">
                  <a16:creationId xmlns:a16="http://schemas.microsoft.com/office/drawing/2014/main" id="{C5CE162C-2615-F54C-B4AD-30057AC508D3}"/>
                </a:ext>
              </a:extLst>
            </p:cNvPr>
            <p:cNvSpPr/>
            <p:nvPr/>
          </p:nvSpPr>
          <p:spPr>
            <a:xfrm rot="5400000">
              <a:off x="8897040" y="4561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3" name="Freeform 542">
              <a:extLst>
                <a:ext uri="{FF2B5EF4-FFF2-40B4-BE49-F238E27FC236}">
                  <a16:creationId xmlns:a16="http://schemas.microsoft.com/office/drawing/2014/main" id="{B7C6F540-9319-1040-89DC-FB993C82756B}"/>
                </a:ext>
              </a:extLst>
            </p:cNvPr>
            <p:cNvSpPr/>
            <p:nvPr/>
          </p:nvSpPr>
          <p:spPr>
            <a:xfrm rot="5400000">
              <a:off x="9005040" y="4705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4" name="Freeform 543">
              <a:extLst>
                <a:ext uri="{FF2B5EF4-FFF2-40B4-BE49-F238E27FC236}">
                  <a16:creationId xmlns:a16="http://schemas.microsoft.com/office/drawing/2014/main" id="{2D23EDD2-3D8B-334F-A7AB-5E55FA350CFE}"/>
                </a:ext>
              </a:extLst>
            </p:cNvPr>
            <p:cNvSpPr/>
            <p:nvPr/>
          </p:nvSpPr>
          <p:spPr>
            <a:xfrm rot="5400000">
              <a:off x="8969040" y="4453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5" name="Freeform 544">
              <a:extLst>
                <a:ext uri="{FF2B5EF4-FFF2-40B4-BE49-F238E27FC236}">
                  <a16:creationId xmlns:a16="http://schemas.microsoft.com/office/drawing/2014/main" id="{12830AE0-F5E1-6D41-800F-2C3FA2FDA5E7}"/>
                </a:ext>
              </a:extLst>
            </p:cNvPr>
            <p:cNvSpPr/>
            <p:nvPr/>
          </p:nvSpPr>
          <p:spPr>
            <a:xfrm rot="5400000">
              <a:off x="9077040" y="4417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6" name="Freeform 545">
              <a:extLst>
                <a:ext uri="{FF2B5EF4-FFF2-40B4-BE49-F238E27FC236}">
                  <a16:creationId xmlns:a16="http://schemas.microsoft.com/office/drawing/2014/main" id="{6F4A3562-0790-8141-9180-212AE64A69E0}"/>
                </a:ext>
              </a:extLst>
            </p:cNvPr>
            <p:cNvSpPr/>
            <p:nvPr/>
          </p:nvSpPr>
          <p:spPr>
            <a:xfrm rot="5400000">
              <a:off x="8825040" y="4453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F95A576C-540B-D047-BB8E-26DCF5848827}"/>
                </a:ext>
              </a:extLst>
            </p:cNvPr>
            <p:cNvSpPr/>
            <p:nvPr/>
          </p:nvSpPr>
          <p:spPr>
            <a:xfrm rot="5400000">
              <a:off x="9041760" y="445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8" name="Freeform 547">
              <a:extLst>
                <a:ext uri="{FF2B5EF4-FFF2-40B4-BE49-F238E27FC236}">
                  <a16:creationId xmlns:a16="http://schemas.microsoft.com/office/drawing/2014/main" id="{B30F3719-CFE6-EC44-A83C-7AF74F65030B}"/>
                </a:ext>
              </a:extLst>
            </p:cNvPr>
            <p:cNvSpPr/>
            <p:nvPr/>
          </p:nvSpPr>
          <p:spPr>
            <a:xfrm rot="5400000">
              <a:off x="8970120" y="4668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49" name="Freeform 548">
              <a:extLst>
                <a:ext uri="{FF2B5EF4-FFF2-40B4-BE49-F238E27FC236}">
                  <a16:creationId xmlns:a16="http://schemas.microsoft.com/office/drawing/2014/main" id="{39FD12AC-16AA-3B4A-AEAF-20219A074A26}"/>
                </a:ext>
              </a:extLst>
            </p:cNvPr>
            <p:cNvSpPr/>
            <p:nvPr/>
          </p:nvSpPr>
          <p:spPr>
            <a:xfrm rot="5400000">
              <a:off x="8826480" y="4704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0" name="Freeform 549">
              <a:extLst>
                <a:ext uri="{FF2B5EF4-FFF2-40B4-BE49-F238E27FC236}">
                  <a16:creationId xmlns:a16="http://schemas.microsoft.com/office/drawing/2014/main" id="{834F4D8D-DB62-784F-BBA9-7BB709D95358}"/>
                </a:ext>
              </a:extLst>
            </p:cNvPr>
            <p:cNvSpPr/>
            <p:nvPr/>
          </p:nvSpPr>
          <p:spPr>
            <a:xfrm rot="5400000">
              <a:off x="8647920" y="4738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1" name="Freeform 550">
              <a:extLst>
                <a:ext uri="{FF2B5EF4-FFF2-40B4-BE49-F238E27FC236}">
                  <a16:creationId xmlns:a16="http://schemas.microsoft.com/office/drawing/2014/main" id="{237538C7-2529-8F4D-B247-C9812C844255}"/>
                </a:ext>
              </a:extLst>
            </p:cNvPr>
            <p:cNvSpPr/>
            <p:nvPr/>
          </p:nvSpPr>
          <p:spPr>
            <a:xfrm rot="5400000">
              <a:off x="9149400" y="4813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2" name="Freeform 551">
              <a:extLst>
                <a:ext uri="{FF2B5EF4-FFF2-40B4-BE49-F238E27FC236}">
                  <a16:creationId xmlns:a16="http://schemas.microsoft.com/office/drawing/2014/main" id="{034C3EE6-A555-AB43-9DB6-0B93968220B8}"/>
                </a:ext>
              </a:extLst>
            </p:cNvPr>
            <p:cNvSpPr/>
            <p:nvPr/>
          </p:nvSpPr>
          <p:spPr>
            <a:xfrm rot="5400000">
              <a:off x="9116640" y="466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3" name="Freeform 552">
              <a:extLst>
                <a:ext uri="{FF2B5EF4-FFF2-40B4-BE49-F238E27FC236}">
                  <a16:creationId xmlns:a16="http://schemas.microsoft.com/office/drawing/2014/main" id="{CCDA72A3-A7B1-EE42-99BA-7043A26BD115}"/>
                </a:ext>
              </a:extLst>
            </p:cNvPr>
            <p:cNvSpPr/>
            <p:nvPr/>
          </p:nvSpPr>
          <p:spPr>
            <a:xfrm>
              <a:off x="8172719" y="40230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4" name="Freeform 553">
              <a:extLst>
                <a:ext uri="{FF2B5EF4-FFF2-40B4-BE49-F238E27FC236}">
                  <a16:creationId xmlns:a16="http://schemas.microsoft.com/office/drawing/2014/main" id="{8F335165-DE0F-9041-98CE-7B5F126BE973}"/>
                </a:ext>
              </a:extLst>
            </p:cNvPr>
            <p:cNvSpPr/>
            <p:nvPr/>
          </p:nvSpPr>
          <p:spPr>
            <a:xfrm>
              <a:off x="8280720" y="39510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11FE8B84-E412-F845-90C1-64AA84C86114}"/>
                </a:ext>
              </a:extLst>
            </p:cNvPr>
            <p:cNvSpPr/>
            <p:nvPr/>
          </p:nvSpPr>
          <p:spPr>
            <a:xfrm>
              <a:off x="8281080" y="41313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6" name="Freeform 555">
              <a:extLst>
                <a:ext uri="{FF2B5EF4-FFF2-40B4-BE49-F238E27FC236}">
                  <a16:creationId xmlns:a16="http://schemas.microsoft.com/office/drawing/2014/main" id="{1A467B5B-920E-3E4B-939E-A9C14CAE758E}"/>
                </a:ext>
              </a:extLst>
            </p:cNvPr>
            <p:cNvSpPr/>
            <p:nvPr/>
          </p:nvSpPr>
          <p:spPr>
            <a:xfrm>
              <a:off x="7885079" y="41310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7" name="Freeform 556">
              <a:extLst>
                <a:ext uri="{FF2B5EF4-FFF2-40B4-BE49-F238E27FC236}">
                  <a16:creationId xmlns:a16="http://schemas.microsoft.com/office/drawing/2014/main" id="{77218485-60F9-174F-ACB0-E19A0AC92820}"/>
                </a:ext>
              </a:extLst>
            </p:cNvPr>
            <p:cNvSpPr/>
            <p:nvPr/>
          </p:nvSpPr>
          <p:spPr>
            <a:xfrm>
              <a:off x="7993080" y="40590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8" name="Freeform 557">
              <a:extLst>
                <a:ext uri="{FF2B5EF4-FFF2-40B4-BE49-F238E27FC236}">
                  <a16:creationId xmlns:a16="http://schemas.microsoft.com/office/drawing/2014/main" id="{FEBE48AB-1886-0749-AADE-D77F2B930CC4}"/>
                </a:ext>
              </a:extLst>
            </p:cNvPr>
            <p:cNvSpPr/>
            <p:nvPr/>
          </p:nvSpPr>
          <p:spPr>
            <a:xfrm>
              <a:off x="7993440" y="42393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9" name="Freeform 558">
              <a:extLst>
                <a:ext uri="{FF2B5EF4-FFF2-40B4-BE49-F238E27FC236}">
                  <a16:creationId xmlns:a16="http://schemas.microsoft.com/office/drawing/2014/main" id="{12C36DC6-51CF-1C48-BE18-4D0BBCA667FE}"/>
                </a:ext>
              </a:extLst>
            </p:cNvPr>
            <p:cNvSpPr/>
            <p:nvPr/>
          </p:nvSpPr>
          <p:spPr>
            <a:xfrm>
              <a:off x="8065799" y="41320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0" name="Freeform 559">
              <a:extLst>
                <a:ext uri="{FF2B5EF4-FFF2-40B4-BE49-F238E27FC236}">
                  <a16:creationId xmlns:a16="http://schemas.microsoft.com/office/drawing/2014/main" id="{43243758-63B3-404E-B663-681E10CF819E}"/>
                </a:ext>
              </a:extLst>
            </p:cNvPr>
            <p:cNvSpPr/>
            <p:nvPr/>
          </p:nvSpPr>
          <p:spPr>
            <a:xfrm>
              <a:off x="7814160" y="41324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1" name="Freeform 560">
              <a:extLst>
                <a:ext uri="{FF2B5EF4-FFF2-40B4-BE49-F238E27FC236}">
                  <a16:creationId xmlns:a16="http://schemas.microsoft.com/office/drawing/2014/main" id="{8C2CF8BC-C14E-4741-A849-AFEAFB60E8F9}"/>
                </a:ext>
              </a:extLst>
            </p:cNvPr>
            <p:cNvSpPr/>
            <p:nvPr/>
          </p:nvSpPr>
          <p:spPr>
            <a:xfrm>
              <a:off x="7814520" y="39888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2" name="Freeform 561">
              <a:extLst>
                <a:ext uri="{FF2B5EF4-FFF2-40B4-BE49-F238E27FC236}">
                  <a16:creationId xmlns:a16="http://schemas.microsoft.com/office/drawing/2014/main" id="{2977B16A-042F-664F-ABF2-EACDBE2F197A}"/>
                </a:ext>
              </a:extLst>
            </p:cNvPr>
            <p:cNvSpPr/>
            <p:nvPr/>
          </p:nvSpPr>
          <p:spPr>
            <a:xfrm>
              <a:off x="8211240" y="391752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3" name="Freeform 562">
              <a:extLst>
                <a:ext uri="{FF2B5EF4-FFF2-40B4-BE49-F238E27FC236}">
                  <a16:creationId xmlns:a16="http://schemas.microsoft.com/office/drawing/2014/main" id="{32D393F2-5C2D-8B4C-926A-567E5F73BC5A}"/>
                </a:ext>
              </a:extLst>
            </p:cNvPr>
            <p:cNvSpPr/>
            <p:nvPr/>
          </p:nvSpPr>
          <p:spPr>
            <a:xfrm>
              <a:off x="7959960" y="39182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4" name="Freeform 563">
              <a:extLst>
                <a:ext uri="{FF2B5EF4-FFF2-40B4-BE49-F238E27FC236}">
                  <a16:creationId xmlns:a16="http://schemas.microsoft.com/office/drawing/2014/main" id="{5C066C17-D447-1E4B-8C66-13498076FD5B}"/>
                </a:ext>
              </a:extLst>
            </p:cNvPr>
            <p:cNvSpPr/>
            <p:nvPr/>
          </p:nvSpPr>
          <p:spPr>
            <a:xfrm>
              <a:off x="7851960" y="402623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5" name="Freeform 564">
              <a:extLst>
                <a:ext uri="{FF2B5EF4-FFF2-40B4-BE49-F238E27FC236}">
                  <a16:creationId xmlns:a16="http://schemas.microsoft.com/office/drawing/2014/main" id="{3103BB4B-6935-0942-840D-E04FA948A0F5}"/>
                </a:ext>
              </a:extLst>
            </p:cNvPr>
            <p:cNvSpPr/>
            <p:nvPr/>
          </p:nvSpPr>
          <p:spPr>
            <a:xfrm>
              <a:off x="8032320" y="39546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6" name="Freeform 565">
              <a:extLst>
                <a:ext uri="{FF2B5EF4-FFF2-40B4-BE49-F238E27FC236}">
                  <a16:creationId xmlns:a16="http://schemas.microsoft.com/office/drawing/2014/main" id="{8DE62470-5DE5-5D48-9D04-0D9335F1F641}"/>
                </a:ext>
              </a:extLst>
            </p:cNvPr>
            <p:cNvSpPr/>
            <p:nvPr/>
          </p:nvSpPr>
          <p:spPr>
            <a:xfrm>
              <a:off x="8104320" y="39186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7" name="Freeform 566">
              <a:extLst>
                <a:ext uri="{FF2B5EF4-FFF2-40B4-BE49-F238E27FC236}">
                  <a16:creationId xmlns:a16="http://schemas.microsoft.com/office/drawing/2014/main" id="{127C3AEB-4F7C-1B4B-86C0-353F92E4C180}"/>
                </a:ext>
              </a:extLst>
            </p:cNvPr>
            <p:cNvSpPr/>
            <p:nvPr/>
          </p:nvSpPr>
          <p:spPr>
            <a:xfrm>
              <a:off x="8176320" y="420660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8" name="Freeform 567">
              <a:extLst>
                <a:ext uri="{FF2B5EF4-FFF2-40B4-BE49-F238E27FC236}">
                  <a16:creationId xmlns:a16="http://schemas.microsoft.com/office/drawing/2014/main" id="{D8E36376-B81F-B74B-BBB3-B9206D1DB210}"/>
                </a:ext>
              </a:extLst>
            </p:cNvPr>
            <p:cNvSpPr/>
            <p:nvPr/>
          </p:nvSpPr>
          <p:spPr>
            <a:xfrm>
              <a:off x="8136000" y="4239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69" name="Freeform 568">
              <a:extLst>
                <a:ext uri="{FF2B5EF4-FFF2-40B4-BE49-F238E27FC236}">
                  <a16:creationId xmlns:a16="http://schemas.microsoft.com/office/drawing/2014/main" id="{53CA17AC-86B8-334B-AF65-DDD315C50A39}"/>
                </a:ext>
              </a:extLst>
            </p:cNvPr>
            <p:cNvSpPr/>
            <p:nvPr/>
          </p:nvSpPr>
          <p:spPr>
            <a:xfrm>
              <a:off x="8315640" y="4238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0" name="Freeform 569">
              <a:extLst>
                <a:ext uri="{FF2B5EF4-FFF2-40B4-BE49-F238E27FC236}">
                  <a16:creationId xmlns:a16="http://schemas.microsoft.com/office/drawing/2014/main" id="{69EAA5F6-C61F-B34D-9D26-A349EFDA3CC0}"/>
                </a:ext>
              </a:extLst>
            </p:cNvPr>
            <p:cNvSpPr/>
            <p:nvPr/>
          </p:nvSpPr>
          <p:spPr>
            <a:xfrm>
              <a:off x="7953120" y="4271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1" name="Freeform 570">
              <a:extLst>
                <a:ext uri="{FF2B5EF4-FFF2-40B4-BE49-F238E27FC236}">
                  <a16:creationId xmlns:a16="http://schemas.microsoft.com/office/drawing/2014/main" id="{8D0C4E16-3FA1-114A-BD07-C0699AE0BBAC}"/>
                </a:ext>
              </a:extLst>
            </p:cNvPr>
            <p:cNvSpPr/>
            <p:nvPr/>
          </p:nvSpPr>
          <p:spPr>
            <a:xfrm>
              <a:off x="8243999" y="4058639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2" name="Freeform 571">
              <a:extLst>
                <a:ext uri="{FF2B5EF4-FFF2-40B4-BE49-F238E27FC236}">
                  <a16:creationId xmlns:a16="http://schemas.microsoft.com/office/drawing/2014/main" id="{09E1276E-C299-4D49-8F58-02BA49253C7A}"/>
                </a:ext>
              </a:extLst>
            </p:cNvPr>
            <p:cNvSpPr/>
            <p:nvPr/>
          </p:nvSpPr>
          <p:spPr>
            <a:xfrm>
              <a:off x="7956360" y="41666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3" name="Freeform 572">
              <a:extLst>
                <a:ext uri="{FF2B5EF4-FFF2-40B4-BE49-F238E27FC236}">
                  <a16:creationId xmlns:a16="http://schemas.microsoft.com/office/drawing/2014/main" id="{4AEA8122-2DBD-E94F-A48D-91DF0F0A212E}"/>
                </a:ext>
              </a:extLst>
            </p:cNvPr>
            <p:cNvSpPr/>
            <p:nvPr/>
          </p:nvSpPr>
          <p:spPr>
            <a:xfrm>
              <a:off x="7885079" y="42753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4" name="Freeform 573">
              <a:extLst>
                <a:ext uri="{FF2B5EF4-FFF2-40B4-BE49-F238E27FC236}">
                  <a16:creationId xmlns:a16="http://schemas.microsoft.com/office/drawing/2014/main" id="{DACEE23F-BDAA-694C-98BF-75D2AF2089A7}"/>
                </a:ext>
              </a:extLst>
            </p:cNvPr>
            <p:cNvSpPr/>
            <p:nvPr/>
          </p:nvSpPr>
          <p:spPr>
            <a:xfrm>
              <a:off x="8282520" y="395316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5" name="Freeform 574">
              <a:extLst>
                <a:ext uri="{FF2B5EF4-FFF2-40B4-BE49-F238E27FC236}">
                  <a16:creationId xmlns:a16="http://schemas.microsoft.com/office/drawing/2014/main" id="{14DE3B39-5D40-9D4E-B5F0-4AE325767692}"/>
                </a:ext>
              </a:extLst>
            </p:cNvPr>
            <p:cNvSpPr/>
            <p:nvPr/>
          </p:nvSpPr>
          <p:spPr>
            <a:xfrm>
              <a:off x="8031240" y="39538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6" name="Freeform 575">
              <a:extLst>
                <a:ext uri="{FF2B5EF4-FFF2-40B4-BE49-F238E27FC236}">
                  <a16:creationId xmlns:a16="http://schemas.microsoft.com/office/drawing/2014/main" id="{F3B563E6-910F-E141-B598-9503C8EAE382}"/>
                </a:ext>
              </a:extLst>
            </p:cNvPr>
            <p:cNvSpPr/>
            <p:nvPr/>
          </p:nvSpPr>
          <p:spPr>
            <a:xfrm>
              <a:off x="7923240" y="406188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7" name="Freeform 576">
              <a:extLst>
                <a:ext uri="{FF2B5EF4-FFF2-40B4-BE49-F238E27FC236}">
                  <a16:creationId xmlns:a16="http://schemas.microsoft.com/office/drawing/2014/main" id="{C86A4271-7BFE-D944-A127-F17322CCFCA1}"/>
                </a:ext>
              </a:extLst>
            </p:cNvPr>
            <p:cNvSpPr/>
            <p:nvPr/>
          </p:nvSpPr>
          <p:spPr>
            <a:xfrm>
              <a:off x="8103600" y="39902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06BE4C66-3D50-7248-AF30-A79865423B6F}"/>
                </a:ext>
              </a:extLst>
            </p:cNvPr>
            <p:cNvSpPr/>
            <p:nvPr/>
          </p:nvSpPr>
          <p:spPr>
            <a:xfrm>
              <a:off x="8175600" y="3954240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79" name="Freeform 578">
              <a:extLst>
                <a:ext uri="{FF2B5EF4-FFF2-40B4-BE49-F238E27FC236}">
                  <a16:creationId xmlns:a16="http://schemas.microsoft.com/office/drawing/2014/main" id="{834BEF2D-87AA-9E42-9130-585A3269FECD}"/>
                </a:ext>
              </a:extLst>
            </p:cNvPr>
            <p:cNvSpPr/>
            <p:nvPr/>
          </p:nvSpPr>
          <p:spPr>
            <a:xfrm>
              <a:off x="8926560" y="499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0" name="Freeform 579">
              <a:extLst>
                <a:ext uri="{FF2B5EF4-FFF2-40B4-BE49-F238E27FC236}">
                  <a16:creationId xmlns:a16="http://schemas.microsoft.com/office/drawing/2014/main" id="{4371E465-364B-B443-8085-1749AAD8D52D}"/>
                </a:ext>
              </a:extLst>
            </p:cNvPr>
            <p:cNvSpPr/>
            <p:nvPr/>
          </p:nvSpPr>
          <p:spPr>
            <a:xfrm>
              <a:off x="9034560" y="4956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1" name="Freeform 580">
              <a:extLst>
                <a:ext uri="{FF2B5EF4-FFF2-40B4-BE49-F238E27FC236}">
                  <a16:creationId xmlns:a16="http://schemas.microsoft.com/office/drawing/2014/main" id="{20AF521B-9F9A-A54B-8EC4-4F2BC709CF03}"/>
                </a:ext>
              </a:extLst>
            </p:cNvPr>
            <p:cNvSpPr/>
            <p:nvPr/>
          </p:nvSpPr>
          <p:spPr>
            <a:xfrm>
              <a:off x="8638560" y="4956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2" name="Freeform 581">
              <a:extLst>
                <a:ext uri="{FF2B5EF4-FFF2-40B4-BE49-F238E27FC236}">
                  <a16:creationId xmlns:a16="http://schemas.microsoft.com/office/drawing/2014/main" id="{6A6AACED-A0BA-B543-A726-D7F55C386A18}"/>
                </a:ext>
              </a:extLst>
            </p:cNvPr>
            <p:cNvSpPr/>
            <p:nvPr/>
          </p:nvSpPr>
          <p:spPr>
            <a:xfrm>
              <a:off x="8818560" y="4992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id="{5646B9A9-9C54-7644-BFAB-AF3D37B99BBA}"/>
                </a:ext>
              </a:extLst>
            </p:cNvPr>
            <p:cNvSpPr/>
            <p:nvPr/>
          </p:nvSpPr>
          <p:spPr>
            <a:xfrm>
              <a:off x="8746560" y="4920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4" name="Freeform 583">
              <a:extLst>
                <a:ext uri="{FF2B5EF4-FFF2-40B4-BE49-F238E27FC236}">
                  <a16:creationId xmlns:a16="http://schemas.microsoft.com/office/drawing/2014/main" id="{1A642952-D4D3-624B-9AF4-98D454DE8383}"/>
                </a:ext>
              </a:extLst>
            </p:cNvPr>
            <p:cNvSpPr/>
            <p:nvPr/>
          </p:nvSpPr>
          <p:spPr>
            <a:xfrm rot="5400000">
              <a:off x="8860680" y="5029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5" name="Freeform 584">
              <a:extLst>
                <a:ext uri="{FF2B5EF4-FFF2-40B4-BE49-F238E27FC236}">
                  <a16:creationId xmlns:a16="http://schemas.microsoft.com/office/drawing/2014/main" id="{EBEAEC37-8176-5F4E-92ED-77920133B2FF}"/>
                </a:ext>
              </a:extLst>
            </p:cNvPr>
            <p:cNvSpPr/>
            <p:nvPr/>
          </p:nvSpPr>
          <p:spPr>
            <a:xfrm rot="5400000">
              <a:off x="8381160" y="5032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C55D5B2E-5F6B-2D47-901F-66EC49749E9A}"/>
                </a:ext>
              </a:extLst>
            </p:cNvPr>
            <p:cNvSpPr/>
            <p:nvPr/>
          </p:nvSpPr>
          <p:spPr>
            <a:xfrm rot="5400000">
              <a:off x="8309160" y="4924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7" name="Freeform 586">
              <a:extLst>
                <a:ext uri="{FF2B5EF4-FFF2-40B4-BE49-F238E27FC236}">
                  <a16:creationId xmlns:a16="http://schemas.microsoft.com/office/drawing/2014/main" id="{0DA62F56-A2E5-8545-8146-B3434CCC7BDB}"/>
                </a:ext>
              </a:extLst>
            </p:cNvPr>
            <p:cNvSpPr/>
            <p:nvPr/>
          </p:nvSpPr>
          <p:spPr>
            <a:xfrm rot="5400000">
              <a:off x="8093520" y="506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8" name="Freeform 587">
              <a:extLst>
                <a:ext uri="{FF2B5EF4-FFF2-40B4-BE49-F238E27FC236}">
                  <a16:creationId xmlns:a16="http://schemas.microsoft.com/office/drawing/2014/main" id="{59247C05-FA05-C54A-A379-7FD68216D5DA}"/>
                </a:ext>
              </a:extLst>
            </p:cNvPr>
            <p:cNvSpPr/>
            <p:nvPr/>
          </p:nvSpPr>
          <p:spPr>
            <a:xfrm rot="5400000">
              <a:off x="8382240" y="4851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89" name="Freeform 588">
              <a:extLst>
                <a:ext uri="{FF2B5EF4-FFF2-40B4-BE49-F238E27FC236}">
                  <a16:creationId xmlns:a16="http://schemas.microsoft.com/office/drawing/2014/main" id="{8AD0BF52-65F2-6A4E-88B3-974F73482D4D}"/>
                </a:ext>
              </a:extLst>
            </p:cNvPr>
            <p:cNvSpPr/>
            <p:nvPr/>
          </p:nvSpPr>
          <p:spPr>
            <a:xfrm rot="5400000">
              <a:off x="8382600" y="5103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id="{2D1C65D0-9A39-FB4A-AC8F-B6175592477A}"/>
                </a:ext>
              </a:extLst>
            </p:cNvPr>
            <p:cNvSpPr/>
            <p:nvPr/>
          </p:nvSpPr>
          <p:spPr>
            <a:xfrm rot="5400000">
              <a:off x="8276400" y="5065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1" name="Freeform 590">
              <a:extLst>
                <a:ext uri="{FF2B5EF4-FFF2-40B4-BE49-F238E27FC236}">
                  <a16:creationId xmlns:a16="http://schemas.microsoft.com/office/drawing/2014/main" id="{0B098713-D890-BC44-A142-3819A9F5A82E}"/>
                </a:ext>
              </a:extLst>
            </p:cNvPr>
            <p:cNvSpPr/>
            <p:nvPr/>
          </p:nvSpPr>
          <p:spPr>
            <a:xfrm rot="5400000">
              <a:off x="8344799" y="4456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2" name="Freeform 591">
              <a:extLst>
                <a:ext uri="{FF2B5EF4-FFF2-40B4-BE49-F238E27FC236}">
                  <a16:creationId xmlns:a16="http://schemas.microsoft.com/office/drawing/2014/main" id="{2031BB4D-CEE5-6B48-9F99-50145E748C76}"/>
                </a:ext>
              </a:extLst>
            </p:cNvPr>
            <p:cNvSpPr/>
            <p:nvPr/>
          </p:nvSpPr>
          <p:spPr>
            <a:xfrm rot="5400000">
              <a:off x="8164799" y="4456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3" name="Freeform 592">
              <a:extLst>
                <a:ext uri="{FF2B5EF4-FFF2-40B4-BE49-F238E27FC236}">
                  <a16:creationId xmlns:a16="http://schemas.microsoft.com/office/drawing/2014/main" id="{0BD8201A-20FD-9541-82D9-D8F367AFE6CC}"/>
                </a:ext>
              </a:extLst>
            </p:cNvPr>
            <p:cNvSpPr/>
            <p:nvPr/>
          </p:nvSpPr>
          <p:spPr>
            <a:xfrm rot="5400000">
              <a:off x="8275319" y="4814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5172AA52-D779-D144-97A8-48A3AA95DFD5}"/>
                </a:ext>
              </a:extLst>
            </p:cNvPr>
            <p:cNvSpPr/>
            <p:nvPr/>
          </p:nvSpPr>
          <p:spPr>
            <a:xfrm rot="5400000">
              <a:off x="8275680" y="4993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5" name="Freeform 594">
              <a:extLst>
                <a:ext uri="{FF2B5EF4-FFF2-40B4-BE49-F238E27FC236}">
                  <a16:creationId xmlns:a16="http://schemas.microsoft.com/office/drawing/2014/main" id="{9CC797AC-40C1-B646-A47C-79EED27D8651}"/>
                </a:ext>
              </a:extLst>
            </p:cNvPr>
            <p:cNvSpPr/>
            <p:nvPr/>
          </p:nvSpPr>
          <p:spPr>
            <a:xfrm rot="5400000">
              <a:off x="8131680" y="4633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6" name="Freeform 595">
              <a:extLst>
                <a:ext uri="{FF2B5EF4-FFF2-40B4-BE49-F238E27FC236}">
                  <a16:creationId xmlns:a16="http://schemas.microsoft.com/office/drawing/2014/main" id="{9E8FE4A2-9B75-934D-9B99-0A30E6D6E4B1}"/>
                </a:ext>
              </a:extLst>
            </p:cNvPr>
            <p:cNvSpPr/>
            <p:nvPr/>
          </p:nvSpPr>
          <p:spPr>
            <a:xfrm rot="5400000">
              <a:off x="8742960" y="5030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7" name="Freeform 596">
              <a:extLst>
                <a:ext uri="{FF2B5EF4-FFF2-40B4-BE49-F238E27FC236}">
                  <a16:creationId xmlns:a16="http://schemas.microsoft.com/office/drawing/2014/main" id="{EA685A77-2A00-BF42-92B9-8CD87883A3E0}"/>
                </a:ext>
              </a:extLst>
            </p:cNvPr>
            <p:cNvSpPr/>
            <p:nvPr/>
          </p:nvSpPr>
          <p:spPr>
            <a:xfrm rot="5400000">
              <a:off x="8707320" y="5066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8" name="Freeform 597">
              <a:extLst>
                <a:ext uri="{FF2B5EF4-FFF2-40B4-BE49-F238E27FC236}">
                  <a16:creationId xmlns:a16="http://schemas.microsoft.com/office/drawing/2014/main" id="{1DB3F0FC-22FD-B24B-8294-38DE0DECD3D1}"/>
                </a:ext>
              </a:extLst>
            </p:cNvPr>
            <p:cNvSpPr/>
            <p:nvPr/>
          </p:nvSpPr>
          <p:spPr>
            <a:xfrm rot="5400000">
              <a:off x="8345159" y="4348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99" name="Freeform 598">
              <a:extLst>
                <a:ext uri="{FF2B5EF4-FFF2-40B4-BE49-F238E27FC236}">
                  <a16:creationId xmlns:a16="http://schemas.microsoft.com/office/drawing/2014/main" id="{DBF685DD-7549-E841-BF4B-1645C17C848B}"/>
                </a:ext>
              </a:extLst>
            </p:cNvPr>
            <p:cNvSpPr/>
            <p:nvPr/>
          </p:nvSpPr>
          <p:spPr>
            <a:xfrm rot="5400000">
              <a:off x="8417159" y="406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0" name="Freeform 599">
              <a:extLst>
                <a:ext uri="{FF2B5EF4-FFF2-40B4-BE49-F238E27FC236}">
                  <a16:creationId xmlns:a16="http://schemas.microsoft.com/office/drawing/2014/main" id="{CA43E603-0C17-7745-9F56-952907825FC6}"/>
                </a:ext>
              </a:extLst>
            </p:cNvPr>
            <p:cNvSpPr/>
            <p:nvPr/>
          </p:nvSpPr>
          <p:spPr>
            <a:xfrm rot="5400000">
              <a:off x="8165159" y="4096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1" name="Freeform 600">
              <a:extLst>
                <a:ext uri="{FF2B5EF4-FFF2-40B4-BE49-F238E27FC236}">
                  <a16:creationId xmlns:a16="http://schemas.microsoft.com/office/drawing/2014/main" id="{DF1CD345-BF40-F64B-B54A-70A478871ED9}"/>
                </a:ext>
              </a:extLst>
            </p:cNvPr>
            <p:cNvSpPr/>
            <p:nvPr/>
          </p:nvSpPr>
          <p:spPr>
            <a:xfrm rot="5400000">
              <a:off x="8705160" y="424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8C87719A-2986-0141-8AE5-9D684D53E7FC}"/>
                </a:ext>
              </a:extLst>
            </p:cNvPr>
            <p:cNvSpPr/>
            <p:nvPr/>
          </p:nvSpPr>
          <p:spPr>
            <a:xfrm rot="5400000">
              <a:off x="8021160" y="4240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3" name="Freeform 602">
              <a:extLst>
                <a:ext uri="{FF2B5EF4-FFF2-40B4-BE49-F238E27FC236}">
                  <a16:creationId xmlns:a16="http://schemas.microsoft.com/office/drawing/2014/main" id="{1D5C96E7-0094-2847-9631-61F0F9A36E67}"/>
                </a:ext>
              </a:extLst>
            </p:cNvPr>
            <p:cNvSpPr/>
            <p:nvPr/>
          </p:nvSpPr>
          <p:spPr>
            <a:xfrm rot="5400000">
              <a:off x="8381880" y="4096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4" name="Freeform 603">
              <a:extLst>
                <a:ext uri="{FF2B5EF4-FFF2-40B4-BE49-F238E27FC236}">
                  <a16:creationId xmlns:a16="http://schemas.microsoft.com/office/drawing/2014/main" id="{D54DCB4A-FD31-1F45-B43F-9C8753168FD3}"/>
                </a:ext>
              </a:extLst>
            </p:cNvPr>
            <p:cNvSpPr/>
            <p:nvPr/>
          </p:nvSpPr>
          <p:spPr>
            <a:xfrm rot="5400000">
              <a:off x="8166600" y="4347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5" name="Freeform 604">
              <a:extLst>
                <a:ext uri="{FF2B5EF4-FFF2-40B4-BE49-F238E27FC236}">
                  <a16:creationId xmlns:a16="http://schemas.microsoft.com/office/drawing/2014/main" id="{04425405-BF43-AB49-999D-FEB4D2E4572E}"/>
                </a:ext>
              </a:extLst>
            </p:cNvPr>
            <p:cNvSpPr/>
            <p:nvPr/>
          </p:nvSpPr>
          <p:spPr>
            <a:xfrm rot="5400000">
              <a:off x="8167680" y="4562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6" name="Freeform 605">
              <a:extLst>
                <a:ext uri="{FF2B5EF4-FFF2-40B4-BE49-F238E27FC236}">
                  <a16:creationId xmlns:a16="http://schemas.microsoft.com/office/drawing/2014/main" id="{40BF1585-D9A5-1F43-A279-BF538D384455}"/>
                </a:ext>
              </a:extLst>
            </p:cNvPr>
            <p:cNvSpPr/>
            <p:nvPr/>
          </p:nvSpPr>
          <p:spPr>
            <a:xfrm rot="5400000">
              <a:off x="8096040" y="4309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7" name="Freeform 606">
              <a:extLst>
                <a:ext uri="{FF2B5EF4-FFF2-40B4-BE49-F238E27FC236}">
                  <a16:creationId xmlns:a16="http://schemas.microsoft.com/office/drawing/2014/main" id="{B423672D-6ADC-5944-ACCE-DF56E21FE9DD}"/>
                </a:ext>
              </a:extLst>
            </p:cNvPr>
            <p:cNvSpPr/>
            <p:nvPr/>
          </p:nvSpPr>
          <p:spPr>
            <a:xfrm rot="5400000">
              <a:off x="7988040" y="4561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8" name="Freeform 607">
              <a:extLst>
                <a:ext uri="{FF2B5EF4-FFF2-40B4-BE49-F238E27FC236}">
                  <a16:creationId xmlns:a16="http://schemas.microsoft.com/office/drawing/2014/main" id="{AFAB59E3-22DE-1448-A7F9-A0785494B63E}"/>
                </a:ext>
              </a:extLst>
            </p:cNvPr>
            <p:cNvSpPr/>
            <p:nvPr/>
          </p:nvSpPr>
          <p:spPr>
            <a:xfrm rot="5400000">
              <a:off x="8274959" y="4671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9" name="Freeform 608">
              <a:extLst>
                <a:ext uri="{FF2B5EF4-FFF2-40B4-BE49-F238E27FC236}">
                  <a16:creationId xmlns:a16="http://schemas.microsoft.com/office/drawing/2014/main" id="{72E068EC-DD41-4545-B53D-E24093C129E1}"/>
                </a:ext>
              </a:extLst>
            </p:cNvPr>
            <p:cNvSpPr/>
            <p:nvPr/>
          </p:nvSpPr>
          <p:spPr>
            <a:xfrm rot="5400000">
              <a:off x="8560800" y="4528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0" name="Freeform 609">
              <a:extLst>
                <a:ext uri="{FF2B5EF4-FFF2-40B4-BE49-F238E27FC236}">
                  <a16:creationId xmlns:a16="http://schemas.microsoft.com/office/drawing/2014/main" id="{78ABFF6E-A0EE-8945-A15F-2CD864C67319}"/>
                </a:ext>
              </a:extLst>
            </p:cNvPr>
            <p:cNvSpPr/>
            <p:nvPr/>
          </p:nvSpPr>
          <p:spPr>
            <a:xfrm rot="5400000">
              <a:off x="8453160" y="4600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1" name="Freeform 610">
              <a:extLst>
                <a:ext uri="{FF2B5EF4-FFF2-40B4-BE49-F238E27FC236}">
                  <a16:creationId xmlns:a16="http://schemas.microsoft.com/office/drawing/2014/main" id="{2584A949-669D-CB44-B64D-98C22127F939}"/>
                </a:ext>
              </a:extLst>
            </p:cNvPr>
            <p:cNvSpPr/>
            <p:nvPr/>
          </p:nvSpPr>
          <p:spPr>
            <a:xfrm rot="5400000">
              <a:off x="8489160" y="4672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2" name="Freeform 611">
              <a:extLst>
                <a:ext uri="{FF2B5EF4-FFF2-40B4-BE49-F238E27FC236}">
                  <a16:creationId xmlns:a16="http://schemas.microsoft.com/office/drawing/2014/main" id="{65AA1B3E-F4C7-1A43-93A2-B44CF5191C1F}"/>
                </a:ext>
              </a:extLst>
            </p:cNvPr>
            <p:cNvSpPr/>
            <p:nvPr/>
          </p:nvSpPr>
          <p:spPr>
            <a:xfrm rot="5400000">
              <a:off x="8921880" y="4599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3" name="Freeform 612">
              <a:extLst>
                <a:ext uri="{FF2B5EF4-FFF2-40B4-BE49-F238E27FC236}">
                  <a16:creationId xmlns:a16="http://schemas.microsoft.com/office/drawing/2014/main" id="{DECABD09-89F4-0A4E-B337-3B03B2E269B8}"/>
                </a:ext>
              </a:extLst>
            </p:cNvPr>
            <p:cNvSpPr/>
            <p:nvPr/>
          </p:nvSpPr>
          <p:spPr>
            <a:xfrm rot="5400000">
              <a:off x="8489520" y="4456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4" name="Freeform 613">
              <a:extLst>
                <a:ext uri="{FF2B5EF4-FFF2-40B4-BE49-F238E27FC236}">
                  <a16:creationId xmlns:a16="http://schemas.microsoft.com/office/drawing/2014/main" id="{729E20EF-CC6C-3F41-8291-7CEF7495DF25}"/>
                </a:ext>
              </a:extLst>
            </p:cNvPr>
            <p:cNvSpPr/>
            <p:nvPr/>
          </p:nvSpPr>
          <p:spPr>
            <a:xfrm rot="5400000">
              <a:off x="8814240" y="4347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5" name="Freeform 614">
              <a:extLst>
                <a:ext uri="{FF2B5EF4-FFF2-40B4-BE49-F238E27FC236}">
                  <a16:creationId xmlns:a16="http://schemas.microsoft.com/office/drawing/2014/main" id="{827B0B2B-E432-A74E-9D42-D29C861BEB16}"/>
                </a:ext>
              </a:extLst>
            </p:cNvPr>
            <p:cNvSpPr/>
            <p:nvPr/>
          </p:nvSpPr>
          <p:spPr>
            <a:xfrm rot="5400000">
              <a:off x="8814600" y="4599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99408F38-C32C-6A4E-A769-D3C9AD747792}"/>
                </a:ext>
              </a:extLst>
            </p:cNvPr>
            <p:cNvSpPr/>
            <p:nvPr/>
          </p:nvSpPr>
          <p:spPr>
            <a:xfrm rot="5400000">
              <a:off x="8636760" y="4381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7" name="Freeform 616">
              <a:extLst>
                <a:ext uri="{FF2B5EF4-FFF2-40B4-BE49-F238E27FC236}">
                  <a16:creationId xmlns:a16="http://schemas.microsoft.com/office/drawing/2014/main" id="{310297DF-9637-F949-98B9-0167994AA422}"/>
                </a:ext>
              </a:extLst>
            </p:cNvPr>
            <p:cNvSpPr/>
            <p:nvPr/>
          </p:nvSpPr>
          <p:spPr>
            <a:xfrm rot="5400000">
              <a:off x="8456760" y="4921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8" name="Freeform 617">
              <a:extLst>
                <a:ext uri="{FF2B5EF4-FFF2-40B4-BE49-F238E27FC236}">
                  <a16:creationId xmlns:a16="http://schemas.microsoft.com/office/drawing/2014/main" id="{154ED030-6EA7-B644-933C-EB198B52F4E6}"/>
                </a:ext>
              </a:extLst>
            </p:cNvPr>
            <p:cNvSpPr/>
            <p:nvPr/>
          </p:nvSpPr>
          <p:spPr>
            <a:xfrm rot="5400000">
              <a:off x="7772040" y="435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19" name="Freeform 618">
              <a:extLst>
                <a:ext uri="{FF2B5EF4-FFF2-40B4-BE49-F238E27FC236}">
                  <a16:creationId xmlns:a16="http://schemas.microsoft.com/office/drawing/2014/main" id="{9AE70A95-D61E-A04D-8DAC-6DE3995D154E}"/>
                </a:ext>
              </a:extLst>
            </p:cNvPr>
            <p:cNvSpPr/>
            <p:nvPr/>
          </p:nvSpPr>
          <p:spPr>
            <a:xfrm rot="5400000">
              <a:off x="7700399" y="4391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0" name="Freeform 619">
              <a:extLst>
                <a:ext uri="{FF2B5EF4-FFF2-40B4-BE49-F238E27FC236}">
                  <a16:creationId xmlns:a16="http://schemas.microsoft.com/office/drawing/2014/main" id="{4605E15B-DECD-114E-97A0-6A62E190D185}"/>
                </a:ext>
              </a:extLst>
            </p:cNvPr>
            <p:cNvSpPr/>
            <p:nvPr/>
          </p:nvSpPr>
          <p:spPr>
            <a:xfrm rot="5400000">
              <a:off x="7700399" y="4499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1" name="Freeform 620">
              <a:extLst>
                <a:ext uri="{FF2B5EF4-FFF2-40B4-BE49-F238E27FC236}">
                  <a16:creationId xmlns:a16="http://schemas.microsoft.com/office/drawing/2014/main" id="{D324FE80-B4F2-F24F-9D2B-E435BF476B8A}"/>
                </a:ext>
              </a:extLst>
            </p:cNvPr>
            <p:cNvSpPr/>
            <p:nvPr/>
          </p:nvSpPr>
          <p:spPr>
            <a:xfrm rot="5400000">
              <a:off x="7736400" y="417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2" name="Freeform 621">
              <a:extLst>
                <a:ext uri="{FF2B5EF4-FFF2-40B4-BE49-F238E27FC236}">
                  <a16:creationId xmlns:a16="http://schemas.microsoft.com/office/drawing/2014/main" id="{C613B7C4-67A5-1544-AAB1-F951720638BE}"/>
                </a:ext>
              </a:extLst>
            </p:cNvPr>
            <p:cNvSpPr/>
            <p:nvPr/>
          </p:nvSpPr>
          <p:spPr>
            <a:xfrm rot="5400000">
              <a:off x="7808399" y="453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3" name="Freeform 622">
              <a:extLst>
                <a:ext uri="{FF2B5EF4-FFF2-40B4-BE49-F238E27FC236}">
                  <a16:creationId xmlns:a16="http://schemas.microsoft.com/office/drawing/2014/main" id="{06AD6FFF-6BA4-434D-8D2D-D1DCA0B9D4E6}"/>
                </a:ext>
              </a:extLst>
            </p:cNvPr>
            <p:cNvSpPr/>
            <p:nvPr/>
          </p:nvSpPr>
          <p:spPr>
            <a:xfrm rot="5400000">
              <a:off x="7918920" y="4893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9F83DAC2-12DC-B14A-A679-9CC73E69D77C}"/>
                </a:ext>
              </a:extLst>
            </p:cNvPr>
            <p:cNvSpPr/>
            <p:nvPr/>
          </p:nvSpPr>
          <p:spPr>
            <a:xfrm rot="5400000">
              <a:off x="7811280" y="4712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5" name="Freeform 624">
              <a:extLst>
                <a:ext uri="{FF2B5EF4-FFF2-40B4-BE49-F238E27FC236}">
                  <a16:creationId xmlns:a16="http://schemas.microsoft.com/office/drawing/2014/main" id="{BE4173F8-34E4-6344-833B-98770DB2D346}"/>
                </a:ext>
              </a:extLst>
            </p:cNvPr>
            <p:cNvSpPr/>
            <p:nvPr/>
          </p:nvSpPr>
          <p:spPr>
            <a:xfrm rot="5400000">
              <a:off x="7739280" y="4892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6" name="Freeform 625">
              <a:extLst>
                <a:ext uri="{FF2B5EF4-FFF2-40B4-BE49-F238E27FC236}">
                  <a16:creationId xmlns:a16="http://schemas.microsoft.com/office/drawing/2014/main" id="{C6C7D0DE-46AE-7F44-B401-36C96265207B}"/>
                </a:ext>
              </a:extLst>
            </p:cNvPr>
            <p:cNvSpPr/>
            <p:nvPr/>
          </p:nvSpPr>
          <p:spPr>
            <a:xfrm rot="5400000">
              <a:off x="7880759" y="4283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7" name="Freeform 626">
              <a:extLst>
                <a:ext uri="{FF2B5EF4-FFF2-40B4-BE49-F238E27FC236}">
                  <a16:creationId xmlns:a16="http://schemas.microsoft.com/office/drawing/2014/main" id="{3A8BA6C7-431F-D249-A623-179882D7F270}"/>
                </a:ext>
              </a:extLst>
            </p:cNvPr>
            <p:cNvSpPr/>
            <p:nvPr/>
          </p:nvSpPr>
          <p:spPr>
            <a:xfrm rot="5400000">
              <a:off x="7988760" y="4427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8" name="Freeform 627">
              <a:extLst>
                <a:ext uri="{FF2B5EF4-FFF2-40B4-BE49-F238E27FC236}">
                  <a16:creationId xmlns:a16="http://schemas.microsoft.com/office/drawing/2014/main" id="{61C312B1-BBBB-174E-838E-7B27F15E3740}"/>
                </a:ext>
              </a:extLst>
            </p:cNvPr>
            <p:cNvSpPr/>
            <p:nvPr/>
          </p:nvSpPr>
          <p:spPr>
            <a:xfrm rot="5400000">
              <a:off x="7988760" y="417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29" name="Freeform 628">
              <a:extLst>
                <a:ext uri="{FF2B5EF4-FFF2-40B4-BE49-F238E27FC236}">
                  <a16:creationId xmlns:a16="http://schemas.microsoft.com/office/drawing/2014/main" id="{5BA24252-4160-2341-B2E3-DC7D86DAFA3A}"/>
                </a:ext>
              </a:extLst>
            </p:cNvPr>
            <p:cNvSpPr/>
            <p:nvPr/>
          </p:nvSpPr>
          <p:spPr>
            <a:xfrm rot="5400000">
              <a:off x="8060759" y="4139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0" name="Freeform 629">
              <a:extLst>
                <a:ext uri="{FF2B5EF4-FFF2-40B4-BE49-F238E27FC236}">
                  <a16:creationId xmlns:a16="http://schemas.microsoft.com/office/drawing/2014/main" id="{3373AC94-BF5F-F24E-8C2E-89D8E81B25E8}"/>
                </a:ext>
              </a:extLst>
            </p:cNvPr>
            <p:cNvSpPr/>
            <p:nvPr/>
          </p:nvSpPr>
          <p:spPr>
            <a:xfrm rot="5400000">
              <a:off x="7808760" y="417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1" name="Freeform 630">
              <a:extLst>
                <a:ext uri="{FF2B5EF4-FFF2-40B4-BE49-F238E27FC236}">
                  <a16:creationId xmlns:a16="http://schemas.microsoft.com/office/drawing/2014/main" id="{92795062-22CB-2B47-AD68-0019F8276755}"/>
                </a:ext>
              </a:extLst>
            </p:cNvPr>
            <p:cNvSpPr/>
            <p:nvPr/>
          </p:nvSpPr>
          <p:spPr>
            <a:xfrm rot="5400000">
              <a:off x="7700759" y="4283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2" name="Freeform 631">
              <a:extLst>
                <a:ext uri="{FF2B5EF4-FFF2-40B4-BE49-F238E27FC236}">
                  <a16:creationId xmlns:a16="http://schemas.microsoft.com/office/drawing/2014/main" id="{2A8CFE81-D9F1-364C-9CCA-8029A837405C}"/>
                </a:ext>
              </a:extLst>
            </p:cNvPr>
            <p:cNvSpPr/>
            <p:nvPr/>
          </p:nvSpPr>
          <p:spPr>
            <a:xfrm rot="5400000">
              <a:off x="7953840" y="4390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3" name="Freeform 632">
              <a:extLst>
                <a:ext uri="{FF2B5EF4-FFF2-40B4-BE49-F238E27FC236}">
                  <a16:creationId xmlns:a16="http://schemas.microsoft.com/office/drawing/2014/main" id="{A996FB27-ECEC-E841-8478-5A5C1FA472AC}"/>
                </a:ext>
              </a:extLst>
            </p:cNvPr>
            <p:cNvSpPr/>
            <p:nvPr/>
          </p:nvSpPr>
          <p:spPr>
            <a:xfrm rot="5400000">
              <a:off x="7810200" y="4426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4" name="Freeform 633">
              <a:extLst>
                <a:ext uri="{FF2B5EF4-FFF2-40B4-BE49-F238E27FC236}">
                  <a16:creationId xmlns:a16="http://schemas.microsoft.com/office/drawing/2014/main" id="{9A9A6E0E-7C63-4343-B679-7C81FF6102CF}"/>
                </a:ext>
              </a:extLst>
            </p:cNvPr>
            <p:cNvSpPr/>
            <p:nvPr/>
          </p:nvSpPr>
          <p:spPr>
            <a:xfrm rot="5400000">
              <a:off x="7811280" y="4641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5" name="Freeform 634">
              <a:extLst>
                <a:ext uri="{FF2B5EF4-FFF2-40B4-BE49-F238E27FC236}">
                  <a16:creationId xmlns:a16="http://schemas.microsoft.com/office/drawing/2014/main" id="{466438F0-4FF9-1948-B679-BFCCED5D0BB0}"/>
                </a:ext>
              </a:extLst>
            </p:cNvPr>
            <p:cNvSpPr/>
            <p:nvPr/>
          </p:nvSpPr>
          <p:spPr>
            <a:xfrm rot="5400000">
              <a:off x="7739640" y="460475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6" name="Freeform 635">
              <a:extLst>
                <a:ext uri="{FF2B5EF4-FFF2-40B4-BE49-F238E27FC236}">
                  <a16:creationId xmlns:a16="http://schemas.microsoft.com/office/drawing/2014/main" id="{4A402A75-D40B-1641-8731-1AB347F4A9EA}"/>
                </a:ext>
              </a:extLst>
            </p:cNvPr>
            <p:cNvSpPr/>
            <p:nvPr/>
          </p:nvSpPr>
          <p:spPr>
            <a:xfrm rot="5400000">
              <a:off x="7882920" y="4605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7" name="Freeform 636">
              <a:extLst>
                <a:ext uri="{FF2B5EF4-FFF2-40B4-BE49-F238E27FC236}">
                  <a16:creationId xmlns:a16="http://schemas.microsoft.com/office/drawing/2014/main" id="{17496E71-00FB-CB4B-B757-21F1F8EBC1C3}"/>
                </a:ext>
              </a:extLst>
            </p:cNvPr>
            <p:cNvSpPr/>
            <p:nvPr/>
          </p:nvSpPr>
          <p:spPr>
            <a:xfrm rot="5400000">
              <a:off x="8243280" y="4893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8" name="Freeform 637">
              <a:extLst>
                <a:ext uri="{FF2B5EF4-FFF2-40B4-BE49-F238E27FC236}">
                  <a16:creationId xmlns:a16="http://schemas.microsoft.com/office/drawing/2014/main" id="{B8E6D88E-3991-A746-B248-C11DF6EB9A2E}"/>
                </a:ext>
              </a:extLst>
            </p:cNvPr>
            <p:cNvSpPr/>
            <p:nvPr/>
          </p:nvSpPr>
          <p:spPr>
            <a:xfrm rot="5400000">
              <a:off x="7811640" y="4280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39" name="Freeform 638">
              <a:extLst>
                <a:ext uri="{FF2B5EF4-FFF2-40B4-BE49-F238E27FC236}">
                  <a16:creationId xmlns:a16="http://schemas.microsoft.com/office/drawing/2014/main" id="{65FA2679-79E7-634F-9D76-1C9E44B13D41}"/>
                </a:ext>
              </a:extLst>
            </p:cNvPr>
            <p:cNvSpPr/>
            <p:nvPr/>
          </p:nvSpPr>
          <p:spPr>
            <a:xfrm rot="5400000">
              <a:off x="8204400" y="4607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0" name="Freeform 639">
              <a:extLst>
                <a:ext uri="{FF2B5EF4-FFF2-40B4-BE49-F238E27FC236}">
                  <a16:creationId xmlns:a16="http://schemas.microsoft.com/office/drawing/2014/main" id="{6B2CDB57-90A3-A341-8595-836C3C61355C}"/>
                </a:ext>
              </a:extLst>
            </p:cNvPr>
            <p:cNvSpPr/>
            <p:nvPr/>
          </p:nvSpPr>
          <p:spPr>
            <a:xfrm rot="5400000">
              <a:off x="8133120" y="4535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1" name="Freeform 640">
              <a:extLst>
                <a:ext uri="{FF2B5EF4-FFF2-40B4-BE49-F238E27FC236}">
                  <a16:creationId xmlns:a16="http://schemas.microsoft.com/office/drawing/2014/main" id="{C39AB077-1901-DD4A-BC07-7B4B253C3E27}"/>
                </a:ext>
              </a:extLst>
            </p:cNvPr>
            <p:cNvSpPr/>
            <p:nvPr/>
          </p:nvSpPr>
          <p:spPr>
            <a:xfrm rot="5400000">
              <a:off x="8244000" y="45324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2" name="Freeform 641">
              <a:extLst>
                <a:ext uri="{FF2B5EF4-FFF2-40B4-BE49-F238E27FC236}">
                  <a16:creationId xmlns:a16="http://schemas.microsoft.com/office/drawing/2014/main" id="{61705CF4-6349-5B4C-9279-A823C154B5DC}"/>
                </a:ext>
              </a:extLst>
            </p:cNvPr>
            <p:cNvSpPr/>
            <p:nvPr/>
          </p:nvSpPr>
          <p:spPr>
            <a:xfrm rot="5400000">
              <a:off x="8724600" y="4856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3" name="Freeform 642">
              <a:extLst>
                <a:ext uri="{FF2B5EF4-FFF2-40B4-BE49-F238E27FC236}">
                  <a16:creationId xmlns:a16="http://schemas.microsoft.com/office/drawing/2014/main" id="{2F95760D-DFA2-504F-B984-825470608D6C}"/>
                </a:ext>
              </a:extLst>
            </p:cNvPr>
            <p:cNvSpPr/>
            <p:nvPr/>
          </p:nvSpPr>
          <p:spPr>
            <a:xfrm rot="5400000">
              <a:off x="8509680" y="4998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4" name="Freeform 643">
              <a:extLst>
                <a:ext uri="{FF2B5EF4-FFF2-40B4-BE49-F238E27FC236}">
                  <a16:creationId xmlns:a16="http://schemas.microsoft.com/office/drawing/2014/main" id="{65E59776-0E7C-0249-B6BE-C673571DE540}"/>
                </a:ext>
              </a:extLst>
            </p:cNvPr>
            <p:cNvSpPr/>
            <p:nvPr/>
          </p:nvSpPr>
          <p:spPr>
            <a:xfrm rot="5400000">
              <a:off x="7862399" y="3918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5" name="Freeform 644">
              <a:extLst>
                <a:ext uri="{FF2B5EF4-FFF2-40B4-BE49-F238E27FC236}">
                  <a16:creationId xmlns:a16="http://schemas.microsoft.com/office/drawing/2014/main" id="{6E6B68A1-4DB3-5045-BD9F-EFF26B9FA06C}"/>
                </a:ext>
              </a:extLst>
            </p:cNvPr>
            <p:cNvSpPr/>
            <p:nvPr/>
          </p:nvSpPr>
          <p:spPr>
            <a:xfrm rot="5400000">
              <a:off x="8219880" y="5000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6" name="Freeform 645">
              <a:extLst>
                <a:ext uri="{FF2B5EF4-FFF2-40B4-BE49-F238E27FC236}">
                  <a16:creationId xmlns:a16="http://schemas.microsoft.com/office/drawing/2014/main" id="{F47CC937-0EEC-7F48-A040-793F026477CF}"/>
                </a:ext>
              </a:extLst>
            </p:cNvPr>
            <p:cNvSpPr/>
            <p:nvPr/>
          </p:nvSpPr>
          <p:spPr>
            <a:xfrm rot="5400000">
              <a:off x="8510760" y="4745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7" name="Freeform 646">
              <a:extLst>
                <a:ext uri="{FF2B5EF4-FFF2-40B4-BE49-F238E27FC236}">
                  <a16:creationId xmlns:a16="http://schemas.microsoft.com/office/drawing/2014/main" id="{89E52C9A-C232-BA43-900F-837B8CA5AFFC}"/>
                </a:ext>
              </a:extLst>
            </p:cNvPr>
            <p:cNvSpPr/>
            <p:nvPr/>
          </p:nvSpPr>
          <p:spPr>
            <a:xfrm rot="5400000">
              <a:off x="8510040" y="4854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8" name="Freeform 647">
              <a:extLst>
                <a:ext uri="{FF2B5EF4-FFF2-40B4-BE49-F238E27FC236}">
                  <a16:creationId xmlns:a16="http://schemas.microsoft.com/office/drawing/2014/main" id="{07C0ACFB-857F-F049-A54D-A276EB1FEF9B}"/>
                </a:ext>
              </a:extLst>
            </p:cNvPr>
            <p:cNvSpPr/>
            <p:nvPr/>
          </p:nvSpPr>
          <p:spPr>
            <a:xfrm rot="5400000">
              <a:off x="8511480" y="4745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49" name="Freeform 648">
              <a:extLst>
                <a:ext uri="{FF2B5EF4-FFF2-40B4-BE49-F238E27FC236}">
                  <a16:creationId xmlns:a16="http://schemas.microsoft.com/office/drawing/2014/main" id="{C355D140-28D2-2348-B382-E416E893DD78}"/>
                </a:ext>
              </a:extLst>
            </p:cNvPr>
            <p:cNvSpPr/>
            <p:nvPr/>
          </p:nvSpPr>
          <p:spPr>
            <a:xfrm rot="5400000">
              <a:off x="8151479" y="4817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</p:grp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F2051180-6CD8-2C41-8B6A-96010F363C23}"/>
              </a:ext>
            </a:extLst>
          </p:cNvPr>
          <p:cNvGrpSpPr/>
          <p:nvPr/>
        </p:nvGrpSpPr>
        <p:grpSpPr>
          <a:xfrm>
            <a:off x="7303770" y="4687217"/>
            <a:ext cx="1554479" cy="1371599"/>
            <a:chOff x="7680960" y="5387040"/>
            <a:chExt cx="1554479" cy="1371599"/>
          </a:xfrm>
        </p:grpSpPr>
        <p:sp>
          <p:nvSpPr>
            <p:cNvPr id="651" name="Freeform 650">
              <a:extLst>
                <a:ext uri="{FF2B5EF4-FFF2-40B4-BE49-F238E27FC236}">
                  <a16:creationId xmlns:a16="http://schemas.microsoft.com/office/drawing/2014/main" id="{ADE07E09-B8C0-7045-8AA7-06ED3B71D1C2}"/>
                </a:ext>
              </a:extLst>
            </p:cNvPr>
            <p:cNvSpPr/>
            <p:nvPr/>
          </p:nvSpPr>
          <p:spPr>
            <a:xfrm>
              <a:off x="7680960" y="5387040"/>
              <a:ext cx="1554479" cy="13715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2" name="Freeform 651">
              <a:extLst>
                <a:ext uri="{FF2B5EF4-FFF2-40B4-BE49-F238E27FC236}">
                  <a16:creationId xmlns:a16="http://schemas.microsoft.com/office/drawing/2014/main" id="{482DEDF8-565C-CE45-92D6-4F48BA67A0E6}"/>
                </a:ext>
              </a:extLst>
            </p:cNvPr>
            <p:cNvSpPr/>
            <p:nvPr/>
          </p:nvSpPr>
          <p:spPr>
            <a:xfrm rot="5400000">
              <a:off x="7974720" y="5618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3" name="Freeform 652">
              <a:extLst>
                <a:ext uri="{FF2B5EF4-FFF2-40B4-BE49-F238E27FC236}">
                  <a16:creationId xmlns:a16="http://schemas.microsoft.com/office/drawing/2014/main" id="{C26E0367-7DDF-AC44-A9C0-87788C5C2932}"/>
                </a:ext>
              </a:extLst>
            </p:cNvPr>
            <p:cNvSpPr/>
            <p:nvPr/>
          </p:nvSpPr>
          <p:spPr>
            <a:xfrm rot="5400000">
              <a:off x="7769520" y="5637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4" name="Freeform 653">
              <a:extLst>
                <a:ext uri="{FF2B5EF4-FFF2-40B4-BE49-F238E27FC236}">
                  <a16:creationId xmlns:a16="http://schemas.microsoft.com/office/drawing/2014/main" id="{4475BA3C-8720-5D48-85C2-4F2F02598D0A}"/>
                </a:ext>
              </a:extLst>
            </p:cNvPr>
            <p:cNvSpPr/>
            <p:nvPr/>
          </p:nvSpPr>
          <p:spPr>
            <a:xfrm rot="5400000">
              <a:off x="8289000" y="59418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5" name="Freeform 654">
              <a:extLst>
                <a:ext uri="{FF2B5EF4-FFF2-40B4-BE49-F238E27FC236}">
                  <a16:creationId xmlns:a16="http://schemas.microsoft.com/office/drawing/2014/main" id="{56AC8CC9-88FB-6E44-A632-E4EA420EAC3F}"/>
                </a:ext>
              </a:extLst>
            </p:cNvPr>
            <p:cNvSpPr/>
            <p:nvPr/>
          </p:nvSpPr>
          <p:spPr>
            <a:xfrm rot="5400000">
              <a:off x="7805520" y="5781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6" name="Freeform 655">
              <a:extLst>
                <a:ext uri="{FF2B5EF4-FFF2-40B4-BE49-F238E27FC236}">
                  <a16:creationId xmlns:a16="http://schemas.microsoft.com/office/drawing/2014/main" id="{336C23F3-EF5B-E444-AEBF-C82CD3BA6DAC}"/>
                </a:ext>
              </a:extLst>
            </p:cNvPr>
            <p:cNvSpPr/>
            <p:nvPr/>
          </p:nvSpPr>
          <p:spPr>
            <a:xfrm rot="5400000">
              <a:off x="8547840" y="60461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7" name="Freeform 656">
              <a:extLst>
                <a:ext uri="{FF2B5EF4-FFF2-40B4-BE49-F238E27FC236}">
                  <a16:creationId xmlns:a16="http://schemas.microsoft.com/office/drawing/2014/main" id="{0EFA0C0E-D47B-3F40-9FD2-0284E612B796}"/>
                </a:ext>
              </a:extLst>
            </p:cNvPr>
            <p:cNvSpPr/>
            <p:nvPr/>
          </p:nvSpPr>
          <p:spPr>
            <a:xfrm rot="5400000">
              <a:off x="7949520" y="5480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8" name="Freeform 657">
              <a:extLst>
                <a:ext uri="{FF2B5EF4-FFF2-40B4-BE49-F238E27FC236}">
                  <a16:creationId xmlns:a16="http://schemas.microsoft.com/office/drawing/2014/main" id="{F9E0B6DA-EB8E-9545-B087-6AC070CF6DA7}"/>
                </a:ext>
              </a:extLst>
            </p:cNvPr>
            <p:cNvSpPr/>
            <p:nvPr/>
          </p:nvSpPr>
          <p:spPr>
            <a:xfrm rot="5400000">
              <a:off x="8171280" y="5800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59" name="Freeform 658">
              <a:extLst>
                <a:ext uri="{FF2B5EF4-FFF2-40B4-BE49-F238E27FC236}">
                  <a16:creationId xmlns:a16="http://schemas.microsoft.com/office/drawing/2014/main" id="{E8437781-E51E-3E47-8D2B-EE79DD3E174A}"/>
                </a:ext>
              </a:extLst>
            </p:cNvPr>
            <p:cNvSpPr/>
            <p:nvPr/>
          </p:nvSpPr>
          <p:spPr>
            <a:xfrm rot="5400000">
              <a:off x="8446320" y="5760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0" name="Freeform 659">
              <a:extLst>
                <a:ext uri="{FF2B5EF4-FFF2-40B4-BE49-F238E27FC236}">
                  <a16:creationId xmlns:a16="http://schemas.microsoft.com/office/drawing/2014/main" id="{9A8BC841-3153-2747-B60E-F6CB47DA607A}"/>
                </a:ext>
              </a:extLst>
            </p:cNvPr>
            <p:cNvSpPr/>
            <p:nvPr/>
          </p:nvSpPr>
          <p:spPr>
            <a:xfrm rot="5400000">
              <a:off x="8033760" y="5901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1" name="Freeform 660">
              <a:extLst>
                <a:ext uri="{FF2B5EF4-FFF2-40B4-BE49-F238E27FC236}">
                  <a16:creationId xmlns:a16="http://schemas.microsoft.com/office/drawing/2014/main" id="{0A33F353-B56F-F847-BFC9-503C821CB9BB}"/>
                </a:ext>
              </a:extLst>
            </p:cNvPr>
            <p:cNvSpPr/>
            <p:nvPr/>
          </p:nvSpPr>
          <p:spPr>
            <a:xfrm rot="5400000">
              <a:off x="8210520" y="5497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2" name="Freeform 661">
              <a:extLst>
                <a:ext uri="{FF2B5EF4-FFF2-40B4-BE49-F238E27FC236}">
                  <a16:creationId xmlns:a16="http://schemas.microsoft.com/office/drawing/2014/main" id="{7FC05C8A-D908-0E42-B6C1-E6B464995245}"/>
                </a:ext>
              </a:extLst>
            </p:cNvPr>
            <p:cNvSpPr/>
            <p:nvPr/>
          </p:nvSpPr>
          <p:spPr>
            <a:xfrm rot="5400000">
              <a:off x="8642520" y="5598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3" name="Freeform 662">
              <a:extLst>
                <a:ext uri="{FF2B5EF4-FFF2-40B4-BE49-F238E27FC236}">
                  <a16:creationId xmlns:a16="http://schemas.microsoft.com/office/drawing/2014/main" id="{48303D2F-A022-9947-95F8-8C3F80FD098C}"/>
                </a:ext>
              </a:extLst>
            </p:cNvPr>
            <p:cNvSpPr/>
            <p:nvPr/>
          </p:nvSpPr>
          <p:spPr>
            <a:xfrm rot="5400000">
              <a:off x="8696880" y="59687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4" name="Freeform 663">
              <a:extLst>
                <a:ext uri="{FF2B5EF4-FFF2-40B4-BE49-F238E27FC236}">
                  <a16:creationId xmlns:a16="http://schemas.microsoft.com/office/drawing/2014/main" id="{8B5FCB00-BF22-104A-B9E4-D0F7012B927F}"/>
                </a:ext>
              </a:extLst>
            </p:cNvPr>
            <p:cNvSpPr/>
            <p:nvPr/>
          </p:nvSpPr>
          <p:spPr>
            <a:xfrm rot="5400000">
              <a:off x="9127800" y="65095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5" name="Freeform 664">
              <a:extLst>
                <a:ext uri="{FF2B5EF4-FFF2-40B4-BE49-F238E27FC236}">
                  <a16:creationId xmlns:a16="http://schemas.microsoft.com/office/drawing/2014/main" id="{ED3732F2-63CC-C044-BC01-80195EE84EFB}"/>
                </a:ext>
              </a:extLst>
            </p:cNvPr>
            <p:cNvSpPr/>
            <p:nvPr/>
          </p:nvSpPr>
          <p:spPr>
            <a:xfrm rot="5400000">
              <a:off x="8994960" y="64900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6" name="Freeform 665">
              <a:extLst>
                <a:ext uri="{FF2B5EF4-FFF2-40B4-BE49-F238E27FC236}">
                  <a16:creationId xmlns:a16="http://schemas.microsoft.com/office/drawing/2014/main" id="{A81355DB-663F-8A4E-BD4A-FA153653F990}"/>
                </a:ext>
              </a:extLst>
            </p:cNvPr>
            <p:cNvSpPr/>
            <p:nvPr/>
          </p:nvSpPr>
          <p:spPr>
            <a:xfrm rot="5400000">
              <a:off x="8569080" y="6470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7" name="Freeform 666">
              <a:extLst>
                <a:ext uri="{FF2B5EF4-FFF2-40B4-BE49-F238E27FC236}">
                  <a16:creationId xmlns:a16="http://schemas.microsoft.com/office/drawing/2014/main" id="{AF8510AA-7BDF-3940-96C4-795FD94CE58B}"/>
                </a:ext>
              </a:extLst>
            </p:cNvPr>
            <p:cNvSpPr/>
            <p:nvPr/>
          </p:nvSpPr>
          <p:spPr>
            <a:xfrm rot="5400000">
              <a:off x="8462520" y="6432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8" name="Freeform 667">
              <a:extLst>
                <a:ext uri="{FF2B5EF4-FFF2-40B4-BE49-F238E27FC236}">
                  <a16:creationId xmlns:a16="http://schemas.microsoft.com/office/drawing/2014/main" id="{AA821471-A02C-3340-93E8-2E43C6432E46}"/>
                </a:ext>
              </a:extLst>
            </p:cNvPr>
            <p:cNvSpPr/>
            <p:nvPr/>
          </p:nvSpPr>
          <p:spPr>
            <a:xfrm rot="5400000">
              <a:off x="8483760" y="66250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69" name="Freeform 668">
              <a:extLst>
                <a:ext uri="{FF2B5EF4-FFF2-40B4-BE49-F238E27FC236}">
                  <a16:creationId xmlns:a16="http://schemas.microsoft.com/office/drawing/2014/main" id="{7F4E62EA-5EBC-7F45-A21A-AF56C0C6DB28}"/>
                </a:ext>
              </a:extLst>
            </p:cNvPr>
            <p:cNvSpPr/>
            <p:nvPr/>
          </p:nvSpPr>
          <p:spPr>
            <a:xfrm rot="5400000">
              <a:off x="7994520" y="610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0" name="Freeform 669">
              <a:extLst>
                <a:ext uri="{FF2B5EF4-FFF2-40B4-BE49-F238E27FC236}">
                  <a16:creationId xmlns:a16="http://schemas.microsoft.com/office/drawing/2014/main" id="{B9EE4E0D-5854-9C40-8C4C-51D4E30DF940}"/>
                </a:ext>
              </a:extLst>
            </p:cNvPr>
            <p:cNvSpPr/>
            <p:nvPr/>
          </p:nvSpPr>
          <p:spPr>
            <a:xfrm rot="5400000">
              <a:off x="8308799" y="6325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1" name="Freeform 670">
              <a:extLst>
                <a:ext uri="{FF2B5EF4-FFF2-40B4-BE49-F238E27FC236}">
                  <a16:creationId xmlns:a16="http://schemas.microsoft.com/office/drawing/2014/main" id="{B4EC3597-51AC-E144-9193-A22FD14A256D}"/>
                </a:ext>
              </a:extLst>
            </p:cNvPr>
            <p:cNvSpPr/>
            <p:nvPr/>
          </p:nvSpPr>
          <p:spPr>
            <a:xfrm rot="5400000">
              <a:off x="9122760" y="6586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2" name="Freeform 671">
              <a:extLst>
                <a:ext uri="{FF2B5EF4-FFF2-40B4-BE49-F238E27FC236}">
                  <a16:creationId xmlns:a16="http://schemas.microsoft.com/office/drawing/2014/main" id="{DBE0C6FC-59E6-704C-8D15-231039F7D02B}"/>
                </a:ext>
              </a:extLst>
            </p:cNvPr>
            <p:cNvSpPr/>
            <p:nvPr/>
          </p:nvSpPr>
          <p:spPr>
            <a:xfrm rot="5400000">
              <a:off x="9058679" y="65286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3" name="Freeform 672">
              <a:extLst>
                <a:ext uri="{FF2B5EF4-FFF2-40B4-BE49-F238E27FC236}">
                  <a16:creationId xmlns:a16="http://schemas.microsoft.com/office/drawing/2014/main" id="{7F46E278-87B4-7A41-AD09-088C8948BC45}"/>
                </a:ext>
              </a:extLst>
            </p:cNvPr>
            <p:cNvSpPr/>
            <p:nvPr/>
          </p:nvSpPr>
          <p:spPr>
            <a:xfrm rot="5400000">
              <a:off x="8824680" y="65671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4" name="Freeform 673">
              <a:extLst>
                <a:ext uri="{FF2B5EF4-FFF2-40B4-BE49-F238E27FC236}">
                  <a16:creationId xmlns:a16="http://schemas.microsoft.com/office/drawing/2014/main" id="{F8FE2098-24B5-C649-8506-F2CDD06B8368}"/>
                </a:ext>
              </a:extLst>
            </p:cNvPr>
            <p:cNvSpPr/>
            <p:nvPr/>
          </p:nvSpPr>
          <p:spPr>
            <a:xfrm rot="5400000">
              <a:off x="8867160" y="66434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5" name="Freeform 674">
              <a:extLst>
                <a:ext uri="{FF2B5EF4-FFF2-40B4-BE49-F238E27FC236}">
                  <a16:creationId xmlns:a16="http://schemas.microsoft.com/office/drawing/2014/main" id="{221611D9-BA5B-FB46-BE96-2BF1BF92322F}"/>
                </a:ext>
              </a:extLst>
            </p:cNvPr>
            <p:cNvSpPr/>
            <p:nvPr/>
          </p:nvSpPr>
          <p:spPr>
            <a:xfrm rot="5400000">
              <a:off x="8190720" y="5880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6" name="Freeform 675">
              <a:extLst>
                <a:ext uri="{FF2B5EF4-FFF2-40B4-BE49-F238E27FC236}">
                  <a16:creationId xmlns:a16="http://schemas.microsoft.com/office/drawing/2014/main" id="{5A6E8D52-F8CB-E34D-B600-3D7713DFE464}"/>
                </a:ext>
              </a:extLst>
            </p:cNvPr>
            <p:cNvSpPr/>
            <p:nvPr/>
          </p:nvSpPr>
          <p:spPr>
            <a:xfrm rot="5400000">
              <a:off x="8564040" y="5739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7" name="Freeform 676">
              <a:extLst>
                <a:ext uri="{FF2B5EF4-FFF2-40B4-BE49-F238E27FC236}">
                  <a16:creationId xmlns:a16="http://schemas.microsoft.com/office/drawing/2014/main" id="{5540D7C2-C45E-154F-B892-D1DEA63172DD}"/>
                </a:ext>
              </a:extLst>
            </p:cNvPr>
            <p:cNvSpPr/>
            <p:nvPr/>
          </p:nvSpPr>
          <p:spPr>
            <a:xfrm rot="5400000">
              <a:off x="8406720" y="5719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8" name="Freeform 677">
              <a:extLst>
                <a:ext uri="{FF2B5EF4-FFF2-40B4-BE49-F238E27FC236}">
                  <a16:creationId xmlns:a16="http://schemas.microsoft.com/office/drawing/2014/main" id="{CBA7C5E3-9E2B-3A49-8BF2-C64CDDD429DF}"/>
                </a:ext>
              </a:extLst>
            </p:cNvPr>
            <p:cNvSpPr/>
            <p:nvPr/>
          </p:nvSpPr>
          <p:spPr>
            <a:xfrm rot="5400000">
              <a:off x="8151479" y="5558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79" name="Freeform 678">
              <a:extLst>
                <a:ext uri="{FF2B5EF4-FFF2-40B4-BE49-F238E27FC236}">
                  <a16:creationId xmlns:a16="http://schemas.microsoft.com/office/drawing/2014/main" id="{0D13B941-FB03-3548-9F3C-7F5D9EB749C4}"/>
                </a:ext>
              </a:extLst>
            </p:cNvPr>
            <p:cNvSpPr/>
            <p:nvPr/>
          </p:nvSpPr>
          <p:spPr>
            <a:xfrm rot="5400000">
              <a:off x="8328240" y="5780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0" name="Freeform 679">
              <a:extLst>
                <a:ext uri="{FF2B5EF4-FFF2-40B4-BE49-F238E27FC236}">
                  <a16:creationId xmlns:a16="http://schemas.microsoft.com/office/drawing/2014/main" id="{1E2178BD-74F5-3046-AA1E-9F999FFDB4DF}"/>
                </a:ext>
              </a:extLst>
            </p:cNvPr>
            <p:cNvSpPr/>
            <p:nvPr/>
          </p:nvSpPr>
          <p:spPr>
            <a:xfrm rot="5400000">
              <a:off x="8229959" y="5436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1" name="Freeform 680">
              <a:extLst>
                <a:ext uri="{FF2B5EF4-FFF2-40B4-BE49-F238E27FC236}">
                  <a16:creationId xmlns:a16="http://schemas.microsoft.com/office/drawing/2014/main" id="{BFDD4AB3-56C0-D24F-B037-7AF92E446F1B}"/>
                </a:ext>
              </a:extLst>
            </p:cNvPr>
            <p:cNvSpPr/>
            <p:nvPr/>
          </p:nvSpPr>
          <p:spPr>
            <a:xfrm rot="5400000">
              <a:off x="8524799" y="547703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2" name="Freeform 681">
              <a:extLst>
                <a:ext uri="{FF2B5EF4-FFF2-40B4-BE49-F238E27FC236}">
                  <a16:creationId xmlns:a16="http://schemas.microsoft.com/office/drawing/2014/main" id="{63622D41-D4F1-D541-A971-9490EF9E39B0}"/>
                </a:ext>
              </a:extLst>
            </p:cNvPr>
            <p:cNvSpPr/>
            <p:nvPr/>
          </p:nvSpPr>
          <p:spPr>
            <a:xfrm rot="5400000">
              <a:off x="8053199" y="5456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3" name="Freeform 682">
              <a:extLst>
                <a:ext uri="{FF2B5EF4-FFF2-40B4-BE49-F238E27FC236}">
                  <a16:creationId xmlns:a16="http://schemas.microsoft.com/office/drawing/2014/main" id="{52C4D58E-8BA5-854E-B9F6-4BD568CA8022}"/>
                </a:ext>
              </a:extLst>
            </p:cNvPr>
            <p:cNvSpPr/>
            <p:nvPr/>
          </p:nvSpPr>
          <p:spPr>
            <a:xfrm rot="5400000">
              <a:off x="8878320" y="5679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4" name="Freeform 683">
              <a:extLst>
                <a:ext uri="{FF2B5EF4-FFF2-40B4-BE49-F238E27FC236}">
                  <a16:creationId xmlns:a16="http://schemas.microsoft.com/office/drawing/2014/main" id="{B3FC900D-64C0-7E40-8A3F-991BAFB7CF12}"/>
                </a:ext>
              </a:extLst>
            </p:cNvPr>
            <p:cNvSpPr/>
            <p:nvPr/>
          </p:nvSpPr>
          <p:spPr>
            <a:xfrm rot="5400000">
              <a:off x="7805879" y="5565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5" name="Freeform 684">
              <a:extLst>
                <a:ext uri="{FF2B5EF4-FFF2-40B4-BE49-F238E27FC236}">
                  <a16:creationId xmlns:a16="http://schemas.microsoft.com/office/drawing/2014/main" id="{6ABB37A4-C9F9-C94D-B171-48551FF51B08}"/>
                </a:ext>
              </a:extLst>
            </p:cNvPr>
            <p:cNvSpPr/>
            <p:nvPr/>
          </p:nvSpPr>
          <p:spPr>
            <a:xfrm rot="5400000">
              <a:off x="8819280" y="5578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6" name="Freeform 685">
              <a:extLst>
                <a:ext uri="{FF2B5EF4-FFF2-40B4-BE49-F238E27FC236}">
                  <a16:creationId xmlns:a16="http://schemas.microsoft.com/office/drawing/2014/main" id="{94204B16-8A0C-F54C-A1DC-A3962BDE7A37}"/>
                </a:ext>
              </a:extLst>
            </p:cNvPr>
            <p:cNvSpPr/>
            <p:nvPr/>
          </p:nvSpPr>
          <p:spPr>
            <a:xfrm rot="5400000">
              <a:off x="8955360" y="5603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7" name="Freeform 686">
              <a:extLst>
                <a:ext uri="{FF2B5EF4-FFF2-40B4-BE49-F238E27FC236}">
                  <a16:creationId xmlns:a16="http://schemas.microsoft.com/office/drawing/2014/main" id="{A01F60D7-B60F-7E40-B819-254A557944CE}"/>
                </a:ext>
              </a:extLst>
            </p:cNvPr>
            <p:cNvSpPr/>
            <p:nvPr/>
          </p:nvSpPr>
          <p:spPr>
            <a:xfrm rot="5400000">
              <a:off x="8465760" y="55378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8" name="Freeform 687">
              <a:extLst>
                <a:ext uri="{FF2B5EF4-FFF2-40B4-BE49-F238E27FC236}">
                  <a16:creationId xmlns:a16="http://schemas.microsoft.com/office/drawing/2014/main" id="{D21B1B07-CE80-484F-A24A-C9A05FF0E9F9}"/>
                </a:ext>
              </a:extLst>
            </p:cNvPr>
            <p:cNvSpPr/>
            <p:nvPr/>
          </p:nvSpPr>
          <p:spPr>
            <a:xfrm rot="5400000">
              <a:off x="8249760" y="56588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89" name="Freeform 688">
              <a:extLst>
                <a:ext uri="{FF2B5EF4-FFF2-40B4-BE49-F238E27FC236}">
                  <a16:creationId xmlns:a16="http://schemas.microsoft.com/office/drawing/2014/main" id="{728D4743-E341-FE4B-97B0-3FA876DFE93F}"/>
                </a:ext>
              </a:extLst>
            </p:cNvPr>
            <p:cNvSpPr/>
            <p:nvPr/>
          </p:nvSpPr>
          <p:spPr>
            <a:xfrm rot="5400000">
              <a:off x="8073000" y="5699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0" name="Freeform 689">
              <a:extLst>
                <a:ext uri="{FF2B5EF4-FFF2-40B4-BE49-F238E27FC236}">
                  <a16:creationId xmlns:a16="http://schemas.microsoft.com/office/drawing/2014/main" id="{09C3C66A-EA1E-0E49-A7A1-BBB487E75A40}"/>
                </a:ext>
              </a:extLst>
            </p:cNvPr>
            <p:cNvSpPr/>
            <p:nvPr/>
          </p:nvSpPr>
          <p:spPr>
            <a:xfrm rot="5400000">
              <a:off x="8269200" y="6062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1" name="Freeform 690">
              <a:extLst>
                <a:ext uri="{FF2B5EF4-FFF2-40B4-BE49-F238E27FC236}">
                  <a16:creationId xmlns:a16="http://schemas.microsoft.com/office/drawing/2014/main" id="{A701181B-7973-5045-8189-5FA03372EFBB}"/>
                </a:ext>
              </a:extLst>
            </p:cNvPr>
            <p:cNvSpPr/>
            <p:nvPr/>
          </p:nvSpPr>
          <p:spPr>
            <a:xfrm rot="5400000">
              <a:off x="8092440" y="60425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2" name="Freeform 691">
              <a:extLst>
                <a:ext uri="{FF2B5EF4-FFF2-40B4-BE49-F238E27FC236}">
                  <a16:creationId xmlns:a16="http://schemas.microsoft.com/office/drawing/2014/main" id="{622CCB97-EC31-7846-9ABF-1767C366A0BD}"/>
                </a:ext>
              </a:extLst>
            </p:cNvPr>
            <p:cNvSpPr/>
            <p:nvPr/>
          </p:nvSpPr>
          <p:spPr>
            <a:xfrm rot="5400000">
              <a:off x="8420040" y="6374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3" name="Freeform 692">
              <a:extLst>
                <a:ext uri="{FF2B5EF4-FFF2-40B4-BE49-F238E27FC236}">
                  <a16:creationId xmlns:a16="http://schemas.microsoft.com/office/drawing/2014/main" id="{00F28C12-2E67-3447-A207-DC75972FA200}"/>
                </a:ext>
              </a:extLst>
            </p:cNvPr>
            <p:cNvSpPr/>
            <p:nvPr/>
          </p:nvSpPr>
          <p:spPr>
            <a:xfrm rot="5400000">
              <a:off x="7772760" y="574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4" name="Freeform 693">
              <a:extLst>
                <a:ext uri="{FF2B5EF4-FFF2-40B4-BE49-F238E27FC236}">
                  <a16:creationId xmlns:a16="http://schemas.microsoft.com/office/drawing/2014/main" id="{8615C39B-DADE-2C43-9AD5-D39369D7ED37}"/>
                </a:ext>
              </a:extLst>
            </p:cNvPr>
            <p:cNvSpPr/>
            <p:nvPr/>
          </p:nvSpPr>
          <p:spPr>
            <a:xfrm rot="5400000">
              <a:off x="7736760" y="592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5" name="Freeform 694">
              <a:extLst>
                <a:ext uri="{FF2B5EF4-FFF2-40B4-BE49-F238E27FC236}">
                  <a16:creationId xmlns:a16="http://schemas.microsoft.com/office/drawing/2014/main" id="{51505A01-1BBE-9C44-A972-82D211BAD749}"/>
                </a:ext>
              </a:extLst>
            </p:cNvPr>
            <p:cNvSpPr/>
            <p:nvPr/>
          </p:nvSpPr>
          <p:spPr>
            <a:xfrm rot="5400000">
              <a:off x="8441280" y="62391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6" name="Freeform 695">
              <a:extLst>
                <a:ext uri="{FF2B5EF4-FFF2-40B4-BE49-F238E27FC236}">
                  <a16:creationId xmlns:a16="http://schemas.microsoft.com/office/drawing/2014/main" id="{5C2C4298-1363-B042-B7E3-F36AEBEEB0A9}"/>
                </a:ext>
              </a:extLst>
            </p:cNvPr>
            <p:cNvSpPr/>
            <p:nvPr/>
          </p:nvSpPr>
          <p:spPr>
            <a:xfrm rot="5400000">
              <a:off x="8132040" y="59821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7" name="Freeform 696">
              <a:extLst>
                <a:ext uri="{FF2B5EF4-FFF2-40B4-BE49-F238E27FC236}">
                  <a16:creationId xmlns:a16="http://schemas.microsoft.com/office/drawing/2014/main" id="{BA850D00-586C-5E4F-AFA4-D452B71B3379}"/>
                </a:ext>
              </a:extLst>
            </p:cNvPr>
            <p:cNvSpPr/>
            <p:nvPr/>
          </p:nvSpPr>
          <p:spPr>
            <a:xfrm rot="5400000">
              <a:off x="8760600" y="6412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8" name="Freeform 697">
              <a:extLst>
                <a:ext uri="{FF2B5EF4-FFF2-40B4-BE49-F238E27FC236}">
                  <a16:creationId xmlns:a16="http://schemas.microsoft.com/office/drawing/2014/main" id="{8CBC7DEC-E11B-A742-ACB6-4B2525D561DD}"/>
                </a:ext>
              </a:extLst>
            </p:cNvPr>
            <p:cNvSpPr/>
            <p:nvPr/>
          </p:nvSpPr>
          <p:spPr>
            <a:xfrm rot="5400000">
              <a:off x="8112240" y="5517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99" name="Freeform 698">
              <a:extLst>
                <a:ext uri="{FF2B5EF4-FFF2-40B4-BE49-F238E27FC236}">
                  <a16:creationId xmlns:a16="http://schemas.microsoft.com/office/drawing/2014/main" id="{E619CC1C-EEAC-E142-85CE-AC37C4946EDF}"/>
                </a:ext>
              </a:extLst>
            </p:cNvPr>
            <p:cNvSpPr/>
            <p:nvPr/>
          </p:nvSpPr>
          <p:spPr>
            <a:xfrm rot="5400000">
              <a:off x="8718120" y="6161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0" name="Freeform 699">
              <a:extLst>
                <a:ext uri="{FF2B5EF4-FFF2-40B4-BE49-F238E27FC236}">
                  <a16:creationId xmlns:a16="http://schemas.microsoft.com/office/drawing/2014/main" id="{A34A2640-3CD8-1A47-9297-529AF5138536}"/>
                </a:ext>
              </a:extLst>
            </p:cNvPr>
            <p:cNvSpPr/>
            <p:nvPr/>
          </p:nvSpPr>
          <p:spPr>
            <a:xfrm rot="5400000">
              <a:off x="8611560" y="6123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1" name="Freeform 700">
              <a:extLst>
                <a:ext uri="{FF2B5EF4-FFF2-40B4-BE49-F238E27FC236}">
                  <a16:creationId xmlns:a16="http://schemas.microsoft.com/office/drawing/2014/main" id="{A6F53C28-168A-C94A-B4C5-AC501735A3D9}"/>
                </a:ext>
              </a:extLst>
            </p:cNvPr>
            <p:cNvSpPr/>
            <p:nvPr/>
          </p:nvSpPr>
          <p:spPr>
            <a:xfrm rot="5400000">
              <a:off x="8632799" y="6277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2" name="Freeform 701">
              <a:extLst>
                <a:ext uri="{FF2B5EF4-FFF2-40B4-BE49-F238E27FC236}">
                  <a16:creationId xmlns:a16="http://schemas.microsoft.com/office/drawing/2014/main" id="{2AA52A7B-5682-344E-97F2-090D3D922ED6}"/>
                </a:ext>
              </a:extLst>
            </p:cNvPr>
            <p:cNvSpPr/>
            <p:nvPr/>
          </p:nvSpPr>
          <p:spPr>
            <a:xfrm rot="5400000">
              <a:off x="8590320" y="66060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3" name="Freeform 702">
              <a:extLst>
                <a:ext uri="{FF2B5EF4-FFF2-40B4-BE49-F238E27FC236}">
                  <a16:creationId xmlns:a16="http://schemas.microsoft.com/office/drawing/2014/main" id="{5E8D6378-EEA0-014E-BF82-09B21F09FC99}"/>
                </a:ext>
              </a:extLst>
            </p:cNvPr>
            <p:cNvSpPr/>
            <p:nvPr/>
          </p:nvSpPr>
          <p:spPr>
            <a:xfrm rot="5400000">
              <a:off x="9016200" y="61037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4" name="Freeform 703">
              <a:extLst>
                <a:ext uri="{FF2B5EF4-FFF2-40B4-BE49-F238E27FC236}">
                  <a16:creationId xmlns:a16="http://schemas.microsoft.com/office/drawing/2014/main" id="{F15B0FFB-324D-6447-9100-0C3B72C50AE1}"/>
                </a:ext>
              </a:extLst>
            </p:cNvPr>
            <p:cNvSpPr/>
            <p:nvPr/>
          </p:nvSpPr>
          <p:spPr>
            <a:xfrm rot="5400000">
              <a:off x="8739360" y="63161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5" name="Freeform 704">
              <a:extLst>
                <a:ext uri="{FF2B5EF4-FFF2-40B4-BE49-F238E27FC236}">
                  <a16:creationId xmlns:a16="http://schemas.microsoft.com/office/drawing/2014/main" id="{2B09068E-26E0-5345-9CB3-ED6B21DB0413}"/>
                </a:ext>
              </a:extLst>
            </p:cNvPr>
            <p:cNvSpPr/>
            <p:nvPr/>
          </p:nvSpPr>
          <p:spPr>
            <a:xfrm rot="5400000">
              <a:off x="8973720" y="60267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6" name="Freeform 705">
              <a:extLst>
                <a:ext uri="{FF2B5EF4-FFF2-40B4-BE49-F238E27FC236}">
                  <a16:creationId xmlns:a16="http://schemas.microsoft.com/office/drawing/2014/main" id="{59910B11-7CD2-5947-96E6-EFC10C027EE3}"/>
                </a:ext>
              </a:extLst>
            </p:cNvPr>
            <p:cNvSpPr/>
            <p:nvPr/>
          </p:nvSpPr>
          <p:spPr>
            <a:xfrm rot="5400000">
              <a:off x="9101520" y="60073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7" name="Freeform 706">
              <a:extLst>
                <a:ext uri="{FF2B5EF4-FFF2-40B4-BE49-F238E27FC236}">
                  <a16:creationId xmlns:a16="http://schemas.microsoft.com/office/drawing/2014/main" id="{A206B380-F80B-8D4A-9CD7-CB8321C69281}"/>
                </a:ext>
              </a:extLst>
            </p:cNvPr>
            <p:cNvSpPr/>
            <p:nvPr/>
          </p:nvSpPr>
          <p:spPr>
            <a:xfrm rot="5400000">
              <a:off x="9144000" y="6258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8" name="Freeform 707">
              <a:extLst>
                <a:ext uri="{FF2B5EF4-FFF2-40B4-BE49-F238E27FC236}">
                  <a16:creationId xmlns:a16="http://schemas.microsoft.com/office/drawing/2014/main" id="{D904230C-842A-364C-838D-DAE6E2A689C2}"/>
                </a:ext>
              </a:extLst>
            </p:cNvPr>
            <p:cNvSpPr/>
            <p:nvPr/>
          </p:nvSpPr>
          <p:spPr>
            <a:xfrm rot="5400000">
              <a:off x="8888400" y="62971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09" name="Freeform 708">
              <a:extLst>
                <a:ext uri="{FF2B5EF4-FFF2-40B4-BE49-F238E27FC236}">
                  <a16:creationId xmlns:a16="http://schemas.microsoft.com/office/drawing/2014/main" id="{8C3E7A81-E696-D14D-8698-7566ABDC92F4}"/>
                </a:ext>
              </a:extLst>
            </p:cNvPr>
            <p:cNvSpPr/>
            <p:nvPr/>
          </p:nvSpPr>
          <p:spPr>
            <a:xfrm rot="5400000">
              <a:off x="8675640" y="60847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0" name="Freeform 709">
              <a:extLst>
                <a:ext uri="{FF2B5EF4-FFF2-40B4-BE49-F238E27FC236}">
                  <a16:creationId xmlns:a16="http://schemas.microsoft.com/office/drawing/2014/main" id="{2E30F8A1-7E40-D448-BE76-55EB4C343234}"/>
                </a:ext>
              </a:extLst>
            </p:cNvPr>
            <p:cNvSpPr/>
            <p:nvPr/>
          </p:nvSpPr>
          <p:spPr>
            <a:xfrm rot="5400000">
              <a:off x="8967960" y="5850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1" name="Freeform 710">
              <a:extLst>
                <a:ext uri="{FF2B5EF4-FFF2-40B4-BE49-F238E27FC236}">
                  <a16:creationId xmlns:a16="http://schemas.microsoft.com/office/drawing/2014/main" id="{0479A882-036C-3F4F-B930-E35A4E110C6E}"/>
                </a:ext>
              </a:extLst>
            </p:cNvPr>
            <p:cNvSpPr/>
            <p:nvPr/>
          </p:nvSpPr>
          <p:spPr>
            <a:xfrm rot="5400000">
              <a:off x="9037440" y="6219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2" name="Freeform 711">
              <a:extLst>
                <a:ext uri="{FF2B5EF4-FFF2-40B4-BE49-F238E27FC236}">
                  <a16:creationId xmlns:a16="http://schemas.microsoft.com/office/drawing/2014/main" id="{32E483E1-20EC-F44A-8532-82BF18059BCB}"/>
                </a:ext>
              </a:extLst>
            </p:cNvPr>
            <p:cNvSpPr/>
            <p:nvPr/>
          </p:nvSpPr>
          <p:spPr>
            <a:xfrm rot="5400000">
              <a:off x="8845920" y="618120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3" name="Freeform 712">
              <a:extLst>
                <a:ext uri="{FF2B5EF4-FFF2-40B4-BE49-F238E27FC236}">
                  <a16:creationId xmlns:a16="http://schemas.microsoft.com/office/drawing/2014/main" id="{AFEC0045-A934-954B-915B-4B4CDEAA7E98}"/>
                </a:ext>
              </a:extLst>
            </p:cNvPr>
            <p:cNvSpPr/>
            <p:nvPr/>
          </p:nvSpPr>
          <p:spPr>
            <a:xfrm rot="5400000">
              <a:off x="9079920" y="639359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4" name="Freeform 713">
              <a:extLst>
                <a:ext uri="{FF2B5EF4-FFF2-40B4-BE49-F238E27FC236}">
                  <a16:creationId xmlns:a16="http://schemas.microsoft.com/office/drawing/2014/main" id="{A19D264E-E65C-B540-90CE-303ED0CE12B8}"/>
                </a:ext>
              </a:extLst>
            </p:cNvPr>
            <p:cNvSpPr/>
            <p:nvPr/>
          </p:nvSpPr>
          <p:spPr>
            <a:xfrm rot="5400000">
              <a:off x="8930880" y="64515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5" name="Freeform 714">
              <a:extLst>
                <a:ext uri="{FF2B5EF4-FFF2-40B4-BE49-F238E27FC236}">
                  <a16:creationId xmlns:a16="http://schemas.microsoft.com/office/drawing/2014/main" id="{B488A02D-E31A-2740-AB10-D4A60EFCEBCD}"/>
                </a:ext>
              </a:extLst>
            </p:cNvPr>
            <p:cNvSpPr/>
            <p:nvPr/>
          </p:nvSpPr>
          <p:spPr>
            <a:xfrm rot="5400000">
              <a:off x="8740800" y="5638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6" name="Freeform 715">
              <a:extLst>
                <a:ext uri="{FF2B5EF4-FFF2-40B4-BE49-F238E27FC236}">
                  <a16:creationId xmlns:a16="http://schemas.microsoft.com/office/drawing/2014/main" id="{213BB771-34DA-5340-8EFF-734CEB54329B}"/>
                </a:ext>
              </a:extLst>
            </p:cNvPr>
            <p:cNvSpPr/>
            <p:nvPr/>
          </p:nvSpPr>
          <p:spPr>
            <a:xfrm rot="5400000">
              <a:off x="8781840" y="60652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7" name="Freeform 716">
              <a:extLst>
                <a:ext uri="{FF2B5EF4-FFF2-40B4-BE49-F238E27FC236}">
                  <a16:creationId xmlns:a16="http://schemas.microsoft.com/office/drawing/2014/main" id="{05A0A257-021C-FE4F-BD3D-3BC1E0377133}"/>
                </a:ext>
              </a:extLst>
            </p:cNvPr>
            <p:cNvSpPr/>
            <p:nvPr/>
          </p:nvSpPr>
          <p:spPr>
            <a:xfrm rot="5400000">
              <a:off x="8909640" y="6142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8" name="Freeform 717">
              <a:extLst>
                <a:ext uri="{FF2B5EF4-FFF2-40B4-BE49-F238E27FC236}">
                  <a16:creationId xmlns:a16="http://schemas.microsoft.com/office/drawing/2014/main" id="{B76938D9-DA1A-F74D-AE9D-EE894396C335}"/>
                </a:ext>
              </a:extLst>
            </p:cNvPr>
            <p:cNvSpPr/>
            <p:nvPr/>
          </p:nvSpPr>
          <p:spPr>
            <a:xfrm rot="5400000">
              <a:off x="8803440" y="5988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19" name="Freeform 718">
              <a:extLst>
                <a:ext uri="{FF2B5EF4-FFF2-40B4-BE49-F238E27FC236}">
                  <a16:creationId xmlns:a16="http://schemas.microsoft.com/office/drawing/2014/main" id="{E422161B-0BB7-224B-9950-B9726BE728DB}"/>
                </a:ext>
              </a:extLst>
            </p:cNvPr>
            <p:cNvSpPr/>
            <p:nvPr/>
          </p:nvSpPr>
          <p:spPr>
            <a:xfrm rot="5400000">
              <a:off x="8952480" y="6335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0" name="Freeform 719">
              <a:extLst>
                <a:ext uri="{FF2B5EF4-FFF2-40B4-BE49-F238E27FC236}">
                  <a16:creationId xmlns:a16="http://schemas.microsoft.com/office/drawing/2014/main" id="{DB96F850-F23B-404D-BFFA-C9930C556818}"/>
                </a:ext>
              </a:extLst>
            </p:cNvPr>
            <p:cNvSpPr/>
            <p:nvPr/>
          </p:nvSpPr>
          <p:spPr>
            <a:xfrm rot="5400000">
              <a:off x="8526600" y="6200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1" name="Freeform 720">
              <a:extLst>
                <a:ext uri="{FF2B5EF4-FFF2-40B4-BE49-F238E27FC236}">
                  <a16:creationId xmlns:a16="http://schemas.microsoft.com/office/drawing/2014/main" id="{E4F6C770-966D-4348-9085-70BB27BC270D}"/>
                </a:ext>
              </a:extLst>
            </p:cNvPr>
            <p:cNvSpPr/>
            <p:nvPr/>
          </p:nvSpPr>
          <p:spPr>
            <a:xfrm rot="5400000">
              <a:off x="8654400" y="6548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2" name="Freeform 721">
              <a:extLst>
                <a:ext uri="{FF2B5EF4-FFF2-40B4-BE49-F238E27FC236}">
                  <a16:creationId xmlns:a16="http://schemas.microsoft.com/office/drawing/2014/main" id="{0D0BE05E-8D6D-2C45-85EB-5FDD4F0A0083}"/>
                </a:ext>
              </a:extLst>
            </p:cNvPr>
            <p:cNvSpPr/>
            <p:nvPr/>
          </p:nvSpPr>
          <p:spPr>
            <a:xfrm rot="5400000">
              <a:off x="8603280" y="58406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3" name="Freeform 722">
              <a:extLst>
                <a:ext uri="{FF2B5EF4-FFF2-40B4-BE49-F238E27FC236}">
                  <a16:creationId xmlns:a16="http://schemas.microsoft.com/office/drawing/2014/main" id="{4E7F9DBF-FE44-3048-BAE1-F3474BD95A29}"/>
                </a:ext>
              </a:extLst>
            </p:cNvPr>
            <p:cNvSpPr/>
            <p:nvPr/>
          </p:nvSpPr>
          <p:spPr>
            <a:xfrm rot="5400000">
              <a:off x="8799840" y="58204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4" name="Freeform 723">
              <a:extLst>
                <a:ext uri="{FF2B5EF4-FFF2-40B4-BE49-F238E27FC236}">
                  <a16:creationId xmlns:a16="http://schemas.microsoft.com/office/drawing/2014/main" id="{0F81F753-6C03-464A-A96F-2CE1E47E9A23}"/>
                </a:ext>
              </a:extLst>
            </p:cNvPr>
            <p:cNvSpPr/>
            <p:nvPr/>
          </p:nvSpPr>
          <p:spPr>
            <a:xfrm rot="5400000">
              <a:off x="9018000" y="5704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5" name="Freeform 724">
              <a:extLst>
                <a:ext uri="{FF2B5EF4-FFF2-40B4-BE49-F238E27FC236}">
                  <a16:creationId xmlns:a16="http://schemas.microsoft.com/office/drawing/2014/main" id="{F09EB396-429D-2640-99C8-5836AA525EA7}"/>
                </a:ext>
              </a:extLst>
            </p:cNvPr>
            <p:cNvSpPr/>
            <p:nvPr/>
          </p:nvSpPr>
          <p:spPr>
            <a:xfrm rot="5400000">
              <a:off x="8505360" y="6355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6" name="Freeform 725">
              <a:extLst>
                <a:ext uri="{FF2B5EF4-FFF2-40B4-BE49-F238E27FC236}">
                  <a16:creationId xmlns:a16="http://schemas.microsoft.com/office/drawing/2014/main" id="{ED98921B-D8AA-094F-B443-CE7BD6F594EA}"/>
                </a:ext>
              </a:extLst>
            </p:cNvPr>
            <p:cNvSpPr/>
            <p:nvPr/>
          </p:nvSpPr>
          <p:spPr>
            <a:xfrm rot="5400000">
              <a:off x="8011080" y="65419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7" name="Freeform 726">
              <a:extLst>
                <a:ext uri="{FF2B5EF4-FFF2-40B4-BE49-F238E27FC236}">
                  <a16:creationId xmlns:a16="http://schemas.microsoft.com/office/drawing/2014/main" id="{3BE8853F-4551-3C47-B8BC-56AB4EF4EF9D}"/>
                </a:ext>
              </a:extLst>
            </p:cNvPr>
            <p:cNvSpPr/>
            <p:nvPr/>
          </p:nvSpPr>
          <p:spPr>
            <a:xfrm rot="5400000">
              <a:off x="7885440" y="65275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8" name="Freeform 727">
              <a:extLst>
                <a:ext uri="{FF2B5EF4-FFF2-40B4-BE49-F238E27FC236}">
                  <a16:creationId xmlns:a16="http://schemas.microsoft.com/office/drawing/2014/main" id="{175DC011-F279-9549-B796-4F718D18E96B}"/>
                </a:ext>
              </a:extLst>
            </p:cNvPr>
            <p:cNvSpPr/>
            <p:nvPr/>
          </p:nvSpPr>
          <p:spPr>
            <a:xfrm rot="5400000">
              <a:off x="7986239" y="66002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29" name="Freeform 728">
              <a:extLst>
                <a:ext uri="{FF2B5EF4-FFF2-40B4-BE49-F238E27FC236}">
                  <a16:creationId xmlns:a16="http://schemas.microsoft.com/office/drawing/2014/main" id="{9C6CB456-805E-E54F-932C-15F63C1B7114}"/>
                </a:ext>
              </a:extLst>
            </p:cNvPr>
            <p:cNvSpPr/>
            <p:nvPr/>
          </p:nvSpPr>
          <p:spPr>
            <a:xfrm rot="5400000">
              <a:off x="7948440" y="65566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47FF"/>
            </a:solidFill>
            <a:ln w="0">
              <a:solidFill>
                <a:srgbClr val="0047FF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0" name="Freeform 729">
              <a:extLst>
                <a:ext uri="{FF2B5EF4-FFF2-40B4-BE49-F238E27FC236}">
                  <a16:creationId xmlns:a16="http://schemas.microsoft.com/office/drawing/2014/main" id="{81980D8B-7376-5F47-A3F7-C515BF2DA9EB}"/>
                </a:ext>
              </a:extLst>
            </p:cNvPr>
            <p:cNvSpPr/>
            <p:nvPr/>
          </p:nvSpPr>
          <p:spPr>
            <a:xfrm rot="5400000">
              <a:off x="7822800" y="664308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1" name="Freeform 730">
              <a:extLst>
                <a:ext uri="{FF2B5EF4-FFF2-40B4-BE49-F238E27FC236}">
                  <a16:creationId xmlns:a16="http://schemas.microsoft.com/office/drawing/2014/main" id="{17828508-6BB5-DC48-8ADC-93C90ECD2D1F}"/>
                </a:ext>
              </a:extLst>
            </p:cNvPr>
            <p:cNvSpPr/>
            <p:nvPr/>
          </p:nvSpPr>
          <p:spPr>
            <a:xfrm rot="5400000">
              <a:off x="8013960" y="626471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2" name="Freeform 731">
              <a:extLst>
                <a:ext uri="{FF2B5EF4-FFF2-40B4-BE49-F238E27FC236}">
                  <a16:creationId xmlns:a16="http://schemas.microsoft.com/office/drawing/2014/main" id="{F43902C7-08B8-B546-83E9-1DE968B9C5FF}"/>
                </a:ext>
              </a:extLst>
            </p:cNvPr>
            <p:cNvSpPr/>
            <p:nvPr/>
          </p:nvSpPr>
          <p:spPr>
            <a:xfrm rot="5400000">
              <a:off x="7835400" y="638172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3" name="Freeform 732">
              <a:extLst>
                <a:ext uri="{FF2B5EF4-FFF2-40B4-BE49-F238E27FC236}">
                  <a16:creationId xmlns:a16="http://schemas.microsoft.com/office/drawing/2014/main" id="{77E49AD8-26C3-814B-9A3C-50F3326D98CA}"/>
                </a:ext>
              </a:extLst>
            </p:cNvPr>
            <p:cNvSpPr/>
            <p:nvPr/>
          </p:nvSpPr>
          <p:spPr>
            <a:xfrm rot="5400000">
              <a:off x="7935840" y="6279479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4" name="Freeform 733">
              <a:extLst>
                <a:ext uri="{FF2B5EF4-FFF2-40B4-BE49-F238E27FC236}">
                  <a16:creationId xmlns:a16="http://schemas.microsoft.com/office/drawing/2014/main" id="{3319F166-7D00-0845-852C-B7F1533BA8E0}"/>
                </a:ext>
              </a:extLst>
            </p:cNvPr>
            <p:cNvSpPr/>
            <p:nvPr/>
          </p:nvSpPr>
          <p:spPr>
            <a:xfrm rot="5400000">
              <a:off x="7961040" y="644004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5" name="Freeform 734">
              <a:extLst>
                <a:ext uri="{FF2B5EF4-FFF2-40B4-BE49-F238E27FC236}">
                  <a16:creationId xmlns:a16="http://schemas.microsoft.com/office/drawing/2014/main" id="{9F1FF3D4-780A-0A44-85B5-7887ACF8037B}"/>
                </a:ext>
              </a:extLst>
            </p:cNvPr>
            <p:cNvSpPr/>
            <p:nvPr/>
          </p:nvSpPr>
          <p:spPr>
            <a:xfrm rot="5400000">
              <a:off x="7810200" y="64983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FF00"/>
            </a:solidFill>
            <a:ln w="0">
              <a:solidFill>
                <a:srgbClr val="FFFF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36" name="Freeform 735">
              <a:extLst>
                <a:ext uri="{FF2B5EF4-FFF2-40B4-BE49-F238E27FC236}">
                  <a16:creationId xmlns:a16="http://schemas.microsoft.com/office/drawing/2014/main" id="{49D71DAB-7DFE-DD4E-8CB6-9DBF0B9FD009}"/>
                </a:ext>
              </a:extLst>
            </p:cNvPr>
            <p:cNvSpPr/>
            <p:nvPr/>
          </p:nvSpPr>
          <p:spPr>
            <a:xfrm rot="5400000">
              <a:off x="7860240" y="6366960"/>
              <a:ext cx="36720" cy="36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AE00"/>
            </a:solidFill>
            <a:ln w="0">
              <a:solidFill>
                <a:srgbClr val="00AE00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37040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Demultiplexing</a:t>
            </a:r>
            <a:endParaRPr lang="nl-NL" b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544EC3-5FF3-8445-BEEE-85BC8C1F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427222" y="2358720"/>
            <a:ext cx="2444400" cy="182736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98A8E4B-28D8-D741-BB0D-25ECDE833463}"/>
              </a:ext>
            </a:extLst>
          </p:cNvPr>
          <p:cNvSpPr txBox="1"/>
          <p:nvPr/>
        </p:nvSpPr>
        <p:spPr>
          <a:xfrm>
            <a:off x="4504503" y="4560840"/>
            <a:ext cx="700200" cy="326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one" sz="1300" b="1" i="0" u="none" strike="noStrike" baseline="0">
                <a:ln>
                  <a:noFill/>
                </a:ln>
                <a:solidFill>
                  <a:srgbClr val="00407A"/>
                </a:solidFill>
                <a:latin typeface="Arial" pitchFamily="18"/>
                <a:ea typeface="Arial Unicode MS" pitchFamily="2"/>
                <a:cs typeface="Arial Unicode MS" pitchFamily="2"/>
              </a:rPr>
              <a:t>…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A832DC-B6BD-6543-8AD9-6BC5897BB93A}"/>
              </a:ext>
            </a:extLst>
          </p:cNvPr>
          <p:cNvGrpSpPr/>
          <p:nvPr/>
        </p:nvGrpSpPr>
        <p:grpSpPr>
          <a:xfrm>
            <a:off x="3040383" y="2115720"/>
            <a:ext cx="4482360" cy="915840"/>
            <a:chOff x="2070000" y="2111760"/>
            <a:chExt cx="4482360" cy="91584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F7F0C8A-E1D0-984B-A71D-79ADC35CDB3F}"/>
                </a:ext>
              </a:extLst>
            </p:cNvPr>
            <p:cNvGrpSpPr/>
            <p:nvPr/>
          </p:nvGrpSpPr>
          <p:grpSpPr>
            <a:xfrm>
              <a:off x="3622320" y="2111760"/>
              <a:ext cx="2930040" cy="488880"/>
              <a:chOff x="3622320" y="2111760"/>
              <a:chExt cx="2930040" cy="48888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BF309D3A-2733-9940-AF40-4B92B53E3644}"/>
                  </a:ext>
                </a:extLst>
              </p:cNvPr>
              <p:cNvSpPr txBox="1"/>
              <p:nvPr/>
            </p:nvSpPr>
            <p:spPr>
              <a:xfrm>
                <a:off x="5752080" y="21117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77" name="Straight Connector 76">
                <a:extLst>
                  <a:ext uri="{FF2B5EF4-FFF2-40B4-BE49-F238E27FC236}">
                    <a16:creationId xmlns:a16="http://schemas.microsoft.com/office/drawing/2014/main" id="{109368C9-4A68-604F-9096-FB177BBD1F1B}"/>
                  </a:ext>
                </a:extLst>
              </p:cNvPr>
              <p:cNvSpPr/>
              <p:nvPr/>
            </p:nvSpPr>
            <p:spPr>
              <a:xfrm>
                <a:off x="362232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9" name="Straight Connector 78">
                <a:extLst>
                  <a:ext uri="{FF2B5EF4-FFF2-40B4-BE49-F238E27FC236}">
                    <a16:creationId xmlns:a16="http://schemas.microsoft.com/office/drawing/2014/main" id="{90C11173-AC82-7043-A0D9-32D330A5F10F}"/>
                  </a:ext>
                </a:extLst>
              </p:cNvPr>
              <p:cNvSpPr/>
              <p:nvPr/>
            </p:nvSpPr>
            <p:spPr>
              <a:xfrm>
                <a:off x="5950440" y="23587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967798E-87DB-AD4E-819F-4E44D097C23B}"/>
                  </a:ext>
                </a:extLst>
              </p:cNvPr>
              <p:cNvSpPr txBox="1"/>
              <p:nvPr/>
            </p:nvSpPr>
            <p:spPr>
              <a:xfrm>
                <a:off x="4388760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518F75-058E-0A4D-B44A-5F4AD76B1C6C}"/>
                </a:ext>
              </a:extLst>
            </p:cNvPr>
            <p:cNvGrpSpPr/>
            <p:nvPr/>
          </p:nvGrpSpPr>
          <p:grpSpPr>
            <a:xfrm>
              <a:off x="2070000" y="2358720"/>
              <a:ext cx="1483200" cy="668880"/>
              <a:chOff x="2070000" y="2358720"/>
              <a:chExt cx="1483200" cy="66888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C461D94-B383-9544-853A-F5540493DA47}"/>
                  </a:ext>
                </a:extLst>
              </p:cNvPr>
              <p:cNvSpPr/>
              <p:nvPr/>
            </p:nvSpPr>
            <p:spPr>
              <a:xfrm>
                <a:off x="2070000" y="289656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7" name="Straight Connector 36">
                <a:extLst>
                  <a:ext uri="{FF2B5EF4-FFF2-40B4-BE49-F238E27FC236}">
                    <a16:creationId xmlns:a16="http://schemas.microsoft.com/office/drawing/2014/main" id="{5D769DFC-0479-8E4E-AC4C-70620BC5D67C}"/>
                  </a:ext>
                </a:extLst>
              </p:cNvPr>
              <p:cNvSpPr/>
              <p:nvPr/>
            </p:nvSpPr>
            <p:spPr>
              <a:xfrm flipV="1">
                <a:off x="2216880" y="2358720"/>
                <a:ext cx="1336320" cy="57816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E3625FD-1608-D243-8438-18BA9AB5F615}"/>
              </a:ext>
            </a:extLst>
          </p:cNvPr>
          <p:cNvGrpSpPr/>
          <p:nvPr/>
        </p:nvGrpSpPr>
        <p:grpSpPr>
          <a:xfrm>
            <a:off x="3219663" y="2522880"/>
            <a:ext cx="4303080" cy="583920"/>
            <a:chOff x="2249280" y="2518920"/>
            <a:chExt cx="4303080" cy="58392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ADDED95-B119-9E4B-8078-9C4AAA81A9FB}"/>
                </a:ext>
              </a:extLst>
            </p:cNvPr>
            <p:cNvGrpSpPr/>
            <p:nvPr/>
          </p:nvGrpSpPr>
          <p:grpSpPr>
            <a:xfrm>
              <a:off x="3622320" y="2518920"/>
              <a:ext cx="2930040" cy="489240"/>
              <a:chOff x="3622320" y="2518920"/>
              <a:chExt cx="2930040" cy="48924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2FA3AD4-6485-0749-BC96-05120551FA62}"/>
                  </a:ext>
                </a:extLst>
              </p:cNvPr>
              <p:cNvSpPr txBox="1"/>
              <p:nvPr/>
            </p:nvSpPr>
            <p:spPr>
              <a:xfrm>
                <a:off x="5752080" y="251892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71" name="Straight Connector 70">
                <a:extLst>
                  <a:ext uri="{FF2B5EF4-FFF2-40B4-BE49-F238E27FC236}">
                    <a16:creationId xmlns:a16="http://schemas.microsoft.com/office/drawing/2014/main" id="{36A51707-BEDD-8B45-8198-50FC58199435}"/>
                  </a:ext>
                </a:extLst>
              </p:cNvPr>
              <p:cNvSpPr/>
              <p:nvPr/>
            </p:nvSpPr>
            <p:spPr>
              <a:xfrm>
                <a:off x="362232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3" name="Straight Connector 72">
                <a:extLst>
                  <a:ext uri="{FF2B5EF4-FFF2-40B4-BE49-F238E27FC236}">
                    <a16:creationId xmlns:a16="http://schemas.microsoft.com/office/drawing/2014/main" id="{DAB8D135-31BA-3146-894D-D247CE889F63}"/>
                  </a:ext>
                </a:extLst>
              </p:cNvPr>
              <p:cNvSpPr/>
              <p:nvPr/>
            </p:nvSpPr>
            <p:spPr>
              <a:xfrm>
                <a:off x="5950440" y="276623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647EBD1A-D38E-4A4C-8F6F-4B1B6F3AABA8}"/>
                  </a:ext>
                </a:extLst>
              </p:cNvPr>
              <p:cNvSpPr txBox="1"/>
              <p:nvPr/>
            </p:nvSpPr>
            <p:spPr>
              <a:xfrm>
                <a:off x="4388760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785D9BA-CDA5-194C-AB0F-30C132C8BFDF}"/>
                </a:ext>
              </a:extLst>
            </p:cNvPr>
            <p:cNvGrpSpPr/>
            <p:nvPr/>
          </p:nvGrpSpPr>
          <p:grpSpPr>
            <a:xfrm>
              <a:off x="2249280" y="2766239"/>
              <a:ext cx="1320480" cy="336601"/>
              <a:chOff x="2249280" y="2766239"/>
              <a:chExt cx="1320480" cy="336601"/>
            </a:xfrm>
          </p:grpSpPr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BE8CBE-B08C-7542-8BEA-8EB21747B396}"/>
                  </a:ext>
                </a:extLst>
              </p:cNvPr>
              <p:cNvSpPr/>
              <p:nvPr/>
            </p:nvSpPr>
            <p:spPr>
              <a:xfrm>
                <a:off x="2249280" y="297180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A831E247-FBBB-D04E-9FD2-8F639B02F634}"/>
                  </a:ext>
                </a:extLst>
              </p:cNvPr>
              <p:cNvSpPr/>
              <p:nvPr/>
            </p:nvSpPr>
            <p:spPr>
              <a:xfrm flipV="1">
                <a:off x="2396160" y="2766239"/>
                <a:ext cx="1173600" cy="2638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D6B8BC-8DBE-BE42-AB7B-50B21093CE12}"/>
              </a:ext>
            </a:extLst>
          </p:cNvPr>
          <p:cNvGrpSpPr/>
          <p:nvPr/>
        </p:nvGrpSpPr>
        <p:grpSpPr>
          <a:xfrm>
            <a:off x="3586503" y="2930400"/>
            <a:ext cx="3936240" cy="489240"/>
            <a:chOff x="2616120" y="2926440"/>
            <a:chExt cx="3936240" cy="48924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9E8419D-9B47-1242-8CCB-656DE8116633}"/>
                </a:ext>
              </a:extLst>
            </p:cNvPr>
            <p:cNvGrpSpPr/>
            <p:nvPr/>
          </p:nvGrpSpPr>
          <p:grpSpPr>
            <a:xfrm>
              <a:off x="3622320" y="2926440"/>
              <a:ext cx="2930040" cy="489240"/>
              <a:chOff x="3622320" y="2926440"/>
              <a:chExt cx="2930040" cy="489240"/>
            </a:xfrm>
          </p:grpSpPr>
          <p:sp>
            <p:nvSpPr>
              <p:cNvPr id="64" name="Straight Connector 63">
                <a:extLst>
                  <a:ext uri="{FF2B5EF4-FFF2-40B4-BE49-F238E27FC236}">
                    <a16:creationId xmlns:a16="http://schemas.microsoft.com/office/drawing/2014/main" id="{5291151A-686D-4741-9D40-080D2CEF0B88}"/>
                  </a:ext>
                </a:extLst>
              </p:cNvPr>
              <p:cNvSpPr/>
              <p:nvPr/>
            </p:nvSpPr>
            <p:spPr>
              <a:xfrm>
                <a:off x="362232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6" name="Straight Connector 65">
                <a:extLst>
                  <a:ext uri="{FF2B5EF4-FFF2-40B4-BE49-F238E27FC236}">
                    <a16:creationId xmlns:a16="http://schemas.microsoft.com/office/drawing/2014/main" id="{FCE415E2-B562-F04E-9F6B-1A10B77965C7}"/>
                  </a:ext>
                </a:extLst>
              </p:cNvPr>
              <p:cNvSpPr/>
              <p:nvPr/>
            </p:nvSpPr>
            <p:spPr>
              <a:xfrm>
                <a:off x="5950440" y="317376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07ECCE4-F5B5-0049-ADCE-AF899F7CDF3E}"/>
                  </a:ext>
                </a:extLst>
              </p:cNvPr>
              <p:cNvSpPr txBox="1"/>
              <p:nvPr/>
            </p:nvSpPr>
            <p:spPr>
              <a:xfrm>
                <a:off x="4388760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CFCBFBF-4328-F54D-924A-AE63599AF432}"/>
                  </a:ext>
                </a:extLst>
              </p:cNvPr>
              <p:cNvSpPr txBox="1"/>
              <p:nvPr/>
            </p:nvSpPr>
            <p:spPr>
              <a:xfrm>
                <a:off x="5752080" y="29264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5D63365-A537-904B-AA7B-3207ABEE6582}"/>
                </a:ext>
              </a:extLst>
            </p:cNvPr>
            <p:cNvGrpSpPr/>
            <p:nvPr/>
          </p:nvGrpSpPr>
          <p:grpSpPr>
            <a:xfrm>
              <a:off x="2616120" y="3117960"/>
              <a:ext cx="920520" cy="130680"/>
              <a:chOff x="2616120" y="3117960"/>
              <a:chExt cx="920520" cy="130680"/>
            </a:xfrm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1652647-F116-7649-A3D4-1C2E1FA358CE}"/>
                  </a:ext>
                </a:extLst>
              </p:cNvPr>
              <p:cNvSpPr/>
              <p:nvPr/>
            </p:nvSpPr>
            <p:spPr>
              <a:xfrm>
                <a:off x="2616120" y="3117960"/>
                <a:ext cx="146520" cy="1306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3" name="Straight Connector 32">
                <a:extLst>
                  <a:ext uri="{FF2B5EF4-FFF2-40B4-BE49-F238E27FC236}">
                    <a16:creationId xmlns:a16="http://schemas.microsoft.com/office/drawing/2014/main" id="{C503C958-8E95-7A45-9B74-71AD424D4FF3}"/>
                  </a:ext>
                </a:extLst>
              </p:cNvPr>
              <p:cNvSpPr/>
              <p:nvPr/>
            </p:nvSpPr>
            <p:spPr>
              <a:xfrm>
                <a:off x="2762640" y="3175920"/>
                <a:ext cx="774000" cy="0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4810D943-738D-0F47-BC7B-386AB52BFE73}"/>
              </a:ext>
            </a:extLst>
          </p:cNvPr>
          <p:cNvGrpSpPr/>
          <p:nvPr/>
        </p:nvGrpSpPr>
        <p:grpSpPr>
          <a:xfrm>
            <a:off x="3407943" y="3337919"/>
            <a:ext cx="4114800" cy="489240"/>
            <a:chOff x="2437560" y="3333959"/>
            <a:chExt cx="4114800" cy="4892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6102C78-FE82-DB4C-B16A-AD1122046667}"/>
                </a:ext>
              </a:extLst>
            </p:cNvPr>
            <p:cNvGrpSpPr/>
            <p:nvPr/>
          </p:nvGrpSpPr>
          <p:grpSpPr>
            <a:xfrm>
              <a:off x="3622320" y="3333959"/>
              <a:ext cx="2930040" cy="489240"/>
              <a:chOff x="3622320" y="3333959"/>
              <a:chExt cx="2930040" cy="489240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58DD6A7-0C2F-364C-B914-621D602FEA20}"/>
                  </a:ext>
                </a:extLst>
              </p:cNvPr>
              <p:cNvSpPr txBox="1"/>
              <p:nvPr/>
            </p:nvSpPr>
            <p:spPr>
              <a:xfrm>
                <a:off x="5752080" y="3333959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5FF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4</a:t>
                </a:r>
              </a:p>
            </p:txBody>
          </p:sp>
          <p:sp>
            <p:nvSpPr>
              <p:cNvPr id="59" name="Straight Connector 58">
                <a:extLst>
                  <a:ext uri="{FF2B5EF4-FFF2-40B4-BE49-F238E27FC236}">
                    <a16:creationId xmlns:a16="http://schemas.microsoft.com/office/drawing/2014/main" id="{960D3EA0-466B-1446-BA0A-C24FC0E73832}"/>
                  </a:ext>
                </a:extLst>
              </p:cNvPr>
              <p:cNvSpPr/>
              <p:nvPr/>
            </p:nvSpPr>
            <p:spPr>
              <a:xfrm>
                <a:off x="362232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1" name="Straight Connector 60">
                <a:extLst>
                  <a:ext uri="{FF2B5EF4-FFF2-40B4-BE49-F238E27FC236}">
                    <a16:creationId xmlns:a16="http://schemas.microsoft.com/office/drawing/2014/main" id="{F37EFD1E-ED71-DD45-9EBE-1EA396701B7A}"/>
                  </a:ext>
                </a:extLst>
              </p:cNvPr>
              <p:cNvSpPr/>
              <p:nvPr/>
            </p:nvSpPr>
            <p:spPr>
              <a:xfrm>
                <a:off x="5950440" y="358127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5FF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8E8A80B-8A88-4643-9D46-4FEE21103A99}"/>
                  </a:ext>
                </a:extLst>
              </p:cNvPr>
              <p:cNvSpPr txBox="1"/>
              <p:nvPr/>
            </p:nvSpPr>
            <p:spPr>
              <a:xfrm>
                <a:off x="4388760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D78F74A-A0D8-234E-810D-3C31C5F4D13D}"/>
                </a:ext>
              </a:extLst>
            </p:cNvPr>
            <p:cNvGrpSpPr/>
            <p:nvPr/>
          </p:nvGrpSpPr>
          <p:grpSpPr>
            <a:xfrm>
              <a:off x="2437560" y="3448080"/>
              <a:ext cx="1115640" cy="131040"/>
              <a:chOff x="2437560" y="3448080"/>
              <a:chExt cx="1115640" cy="131040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5F2354FB-4D0B-414F-A34E-6314B26BBA30}"/>
                  </a:ext>
                </a:extLst>
              </p:cNvPr>
              <p:cNvSpPr/>
              <p:nvPr/>
            </p:nvSpPr>
            <p:spPr>
              <a:xfrm>
                <a:off x="2437560" y="344808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5FF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1" name="Straight Connector 30">
                <a:extLst>
                  <a:ext uri="{FF2B5EF4-FFF2-40B4-BE49-F238E27FC236}">
                    <a16:creationId xmlns:a16="http://schemas.microsoft.com/office/drawing/2014/main" id="{660E1644-231D-F443-9800-F190247468AA}"/>
                  </a:ext>
                </a:extLst>
              </p:cNvPr>
              <p:cNvSpPr/>
              <p:nvPr/>
            </p:nvSpPr>
            <p:spPr>
              <a:xfrm>
                <a:off x="2584440" y="3504239"/>
                <a:ext cx="968760" cy="35641"/>
              </a:xfrm>
              <a:prstGeom prst="line">
                <a:avLst/>
              </a:prstGeom>
              <a:noFill/>
              <a:ln w="18360">
                <a:solidFill>
                  <a:srgbClr val="00A5FF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720CBA7-B7B7-354D-8E97-3ABA9B758632}"/>
              </a:ext>
            </a:extLst>
          </p:cNvPr>
          <p:cNvGrpSpPr/>
          <p:nvPr/>
        </p:nvGrpSpPr>
        <p:grpSpPr>
          <a:xfrm>
            <a:off x="2955422" y="3745800"/>
            <a:ext cx="4567321" cy="489240"/>
            <a:chOff x="1985039" y="3741840"/>
            <a:chExt cx="4567321" cy="48924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CBE863C-80B2-DB45-AA87-1A76961E8C71}"/>
                </a:ext>
              </a:extLst>
            </p:cNvPr>
            <p:cNvGrpSpPr/>
            <p:nvPr/>
          </p:nvGrpSpPr>
          <p:grpSpPr>
            <a:xfrm>
              <a:off x="3622320" y="3741840"/>
              <a:ext cx="2930040" cy="489240"/>
              <a:chOff x="3622320" y="3741840"/>
              <a:chExt cx="2930040" cy="489240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C7EB3ED-ED83-B242-A3B4-0711CF37BBC7}"/>
                  </a:ext>
                </a:extLst>
              </p:cNvPr>
              <p:cNvSpPr txBox="1"/>
              <p:nvPr/>
            </p:nvSpPr>
            <p:spPr>
              <a:xfrm>
                <a:off x="5752080" y="37418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53" name="Straight Connector 52">
                <a:extLst>
                  <a:ext uri="{FF2B5EF4-FFF2-40B4-BE49-F238E27FC236}">
                    <a16:creationId xmlns:a16="http://schemas.microsoft.com/office/drawing/2014/main" id="{6918513F-0CE4-3A47-8BA4-059404F56639}"/>
                  </a:ext>
                </a:extLst>
              </p:cNvPr>
              <p:cNvSpPr/>
              <p:nvPr/>
            </p:nvSpPr>
            <p:spPr>
              <a:xfrm>
                <a:off x="362232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5" name="Straight Connector 54">
                <a:extLst>
                  <a:ext uri="{FF2B5EF4-FFF2-40B4-BE49-F238E27FC236}">
                    <a16:creationId xmlns:a16="http://schemas.microsoft.com/office/drawing/2014/main" id="{3E06B46E-FEE5-3142-ADBF-7AC2A08BED85}"/>
                  </a:ext>
                </a:extLst>
              </p:cNvPr>
              <p:cNvSpPr/>
              <p:nvPr/>
            </p:nvSpPr>
            <p:spPr>
              <a:xfrm>
                <a:off x="5950440" y="39888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8EAD1B-C574-AD41-B78D-139F450DBFD5}"/>
                  </a:ext>
                </a:extLst>
              </p:cNvPr>
              <p:cNvSpPr txBox="1"/>
              <p:nvPr/>
            </p:nvSpPr>
            <p:spPr>
              <a:xfrm>
                <a:off x="4388760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C4DABD-CBE3-D949-977F-A24C961DD25D}"/>
                </a:ext>
              </a:extLst>
            </p:cNvPr>
            <p:cNvGrpSpPr/>
            <p:nvPr/>
          </p:nvGrpSpPr>
          <p:grpSpPr>
            <a:xfrm>
              <a:off x="1985039" y="3743280"/>
              <a:ext cx="1567801" cy="233280"/>
              <a:chOff x="1985039" y="3743280"/>
              <a:chExt cx="1567801" cy="233280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1AA8D99-41AD-2E41-AB27-96C2114556B8}"/>
                  </a:ext>
                </a:extLst>
              </p:cNvPr>
              <p:cNvSpPr/>
              <p:nvPr/>
            </p:nvSpPr>
            <p:spPr>
              <a:xfrm>
                <a:off x="1985039" y="374328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9" name="Straight Connector 28">
                <a:extLst>
                  <a:ext uri="{FF2B5EF4-FFF2-40B4-BE49-F238E27FC236}">
                    <a16:creationId xmlns:a16="http://schemas.microsoft.com/office/drawing/2014/main" id="{6651A451-4E71-504E-B257-9A58A2900D0D}"/>
                  </a:ext>
                </a:extLst>
              </p:cNvPr>
              <p:cNvSpPr/>
              <p:nvPr/>
            </p:nvSpPr>
            <p:spPr>
              <a:xfrm>
                <a:off x="2131560" y="3795479"/>
                <a:ext cx="1421280" cy="1810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3A4D9C2-EF8D-3942-A7E1-E7B3A8CC8642}"/>
              </a:ext>
            </a:extLst>
          </p:cNvPr>
          <p:cNvGrpSpPr/>
          <p:nvPr/>
        </p:nvGrpSpPr>
        <p:grpSpPr>
          <a:xfrm>
            <a:off x="3122103" y="3915000"/>
            <a:ext cx="4400640" cy="727200"/>
            <a:chOff x="2151720" y="3911040"/>
            <a:chExt cx="4400640" cy="72720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178B058-2FE9-7F4F-A039-B1CEC21CD4EA}"/>
                </a:ext>
              </a:extLst>
            </p:cNvPr>
            <p:cNvGrpSpPr/>
            <p:nvPr/>
          </p:nvGrpSpPr>
          <p:grpSpPr>
            <a:xfrm>
              <a:off x="3622320" y="4149360"/>
              <a:ext cx="2930040" cy="488880"/>
              <a:chOff x="3622320" y="4149360"/>
              <a:chExt cx="2930040" cy="48888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9C43CA5-BD85-9740-97AA-91FAE132AB11}"/>
                  </a:ext>
                </a:extLst>
              </p:cNvPr>
              <p:cNvSpPr txBox="1"/>
              <p:nvPr/>
            </p:nvSpPr>
            <p:spPr>
              <a:xfrm>
                <a:off x="5752080" y="41493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1DC6AAE9-EEC2-D143-A46B-E541E9C4F395}"/>
                  </a:ext>
                </a:extLst>
              </p:cNvPr>
              <p:cNvSpPr/>
              <p:nvPr/>
            </p:nvSpPr>
            <p:spPr>
              <a:xfrm>
                <a:off x="362232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9" name="Straight Connector 48">
                <a:extLst>
                  <a:ext uri="{FF2B5EF4-FFF2-40B4-BE49-F238E27FC236}">
                    <a16:creationId xmlns:a16="http://schemas.microsoft.com/office/drawing/2014/main" id="{4A931D33-C000-A848-AAD6-7B070C7396CB}"/>
                  </a:ext>
                </a:extLst>
              </p:cNvPr>
              <p:cNvSpPr/>
              <p:nvPr/>
            </p:nvSpPr>
            <p:spPr>
              <a:xfrm>
                <a:off x="5950440" y="43963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A95275F-007D-8742-A358-7974AFE2C08C}"/>
                  </a:ext>
                </a:extLst>
              </p:cNvPr>
              <p:cNvSpPr txBox="1"/>
              <p:nvPr/>
            </p:nvSpPr>
            <p:spPr>
              <a:xfrm>
                <a:off x="4388760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6E26FF-1C30-EA4B-BD2B-65256322F386}"/>
                </a:ext>
              </a:extLst>
            </p:cNvPr>
            <p:cNvGrpSpPr/>
            <p:nvPr/>
          </p:nvGrpSpPr>
          <p:grpSpPr>
            <a:xfrm>
              <a:off x="2151720" y="3911040"/>
              <a:ext cx="1401480" cy="502560"/>
              <a:chOff x="2151720" y="3911040"/>
              <a:chExt cx="1401480" cy="502560"/>
            </a:xfrm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F47830B-F0A8-0244-BFCB-AB7B9EDFD913}"/>
                  </a:ext>
                </a:extLst>
              </p:cNvPr>
              <p:cNvSpPr/>
              <p:nvPr/>
            </p:nvSpPr>
            <p:spPr>
              <a:xfrm>
                <a:off x="2151720" y="391104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7" name="Straight Connector 26">
                <a:extLst>
                  <a:ext uri="{FF2B5EF4-FFF2-40B4-BE49-F238E27FC236}">
                    <a16:creationId xmlns:a16="http://schemas.microsoft.com/office/drawing/2014/main" id="{5A21A51E-5A87-8840-B4BE-9AC26897B5CA}"/>
                  </a:ext>
                </a:extLst>
              </p:cNvPr>
              <p:cNvSpPr/>
              <p:nvPr/>
            </p:nvSpPr>
            <p:spPr>
              <a:xfrm>
                <a:off x="2298240" y="3980160"/>
                <a:ext cx="1254960" cy="43344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15A2AD3-59CC-E14D-BC56-D0B914E14A04}"/>
              </a:ext>
            </a:extLst>
          </p:cNvPr>
          <p:cNvGrpSpPr/>
          <p:nvPr/>
        </p:nvGrpSpPr>
        <p:grpSpPr>
          <a:xfrm>
            <a:off x="1372319" y="4887360"/>
            <a:ext cx="6336720" cy="913319"/>
            <a:chOff x="1372319" y="4887360"/>
            <a:chExt cx="6336720" cy="91331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7CA9389-6FBC-A54D-B0D5-02BD9A724DCF}"/>
                </a:ext>
              </a:extLst>
            </p:cNvPr>
            <p:cNvGrpSpPr/>
            <p:nvPr/>
          </p:nvGrpSpPr>
          <p:grpSpPr>
            <a:xfrm>
              <a:off x="1372319" y="5344200"/>
              <a:ext cx="6336720" cy="456479"/>
              <a:chOff x="1372319" y="5344200"/>
              <a:chExt cx="6336720" cy="456479"/>
            </a:xfrm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790085C5-47F1-0B4C-9F38-8F726408B769}"/>
                  </a:ext>
                </a:extLst>
              </p:cNvPr>
              <p:cNvSpPr/>
              <p:nvPr/>
            </p:nvSpPr>
            <p:spPr>
              <a:xfrm>
                <a:off x="1372319" y="534456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00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1</a:t>
                </a: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18273B26-EFEF-3147-81EE-78F690AF25C9}"/>
                  </a:ext>
                </a:extLst>
              </p:cNvPr>
              <p:cNvSpPr/>
              <p:nvPr/>
            </p:nvSpPr>
            <p:spPr>
              <a:xfrm>
                <a:off x="3104639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E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2</a:t>
                </a: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FF946A78-1BAA-874B-84DB-2511F532EEC5}"/>
                  </a:ext>
                </a:extLst>
              </p:cNvPr>
              <p:cNvSpPr/>
              <p:nvPr/>
            </p:nvSpPr>
            <p:spPr>
              <a:xfrm>
                <a:off x="4836960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950E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3</a:t>
                </a: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CF22C794-E311-684A-A812-00002C39FA4D}"/>
                  </a:ext>
                </a:extLst>
              </p:cNvPr>
              <p:cNvSpPr/>
              <p:nvPr/>
            </p:nvSpPr>
            <p:spPr>
              <a:xfrm>
                <a:off x="6568199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5FF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4</a:t>
                </a:r>
              </a:p>
            </p:txBody>
          </p:sp>
        </p:grp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F7F67D9C-5B18-8E46-B10D-8B5210320A0E}"/>
                </a:ext>
              </a:extLst>
            </p:cNvPr>
            <p:cNvSpPr/>
            <p:nvPr/>
          </p:nvSpPr>
          <p:spPr>
            <a:xfrm flipH="1">
              <a:off x="1923480" y="4887360"/>
              <a:ext cx="415548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0" name="Straight Connector 9">
              <a:extLst>
                <a:ext uri="{FF2B5EF4-FFF2-40B4-BE49-F238E27FC236}">
                  <a16:creationId xmlns:a16="http://schemas.microsoft.com/office/drawing/2014/main" id="{E7C12B79-5FE5-374E-8978-B59EEECBE44B}"/>
                </a:ext>
              </a:extLst>
            </p:cNvPr>
            <p:cNvSpPr/>
            <p:nvPr/>
          </p:nvSpPr>
          <p:spPr>
            <a:xfrm flipH="1">
              <a:off x="3715920" y="4887360"/>
              <a:ext cx="23630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A3D65DD0-CC54-1D4D-B5C6-63A1461ABE1E}"/>
                </a:ext>
              </a:extLst>
            </p:cNvPr>
            <p:cNvSpPr/>
            <p:nvPr/>
          </p:nvSpPr>
          <p:spPr>
            <a:xfrm flipH="1">
              <a:off x="5508720" y="4887360"/>
              <a:ext cx="57024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ADA7F99E-78F6-6547-8384-08E256982E3C}"/>
                </a:ext>
              </a:extLst>
            </p:cNvPr>
            <p:cNvSpPr/>
            <p:nvPr/>
          </p:nvSpPr>
          <p:spPr>
            <a:xfrm>
              <a:off x="6078960" y="4887360"/>
              <a:ext cx="11408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D6DC3C4-33FB-394F-A397-9B57B0D7FCF3}"/>
              </a:ext>
            </a:extLst>
          </p:cNvPr>
          <p:cNvGrpSpPr/>
          <p:nvPr/>
        </p:nvGrpSpPr>
        <p:grpSpPr>
          <a:xfrm>
            <a:off x="3056943" y="1708200"/>
            <a:ext cx="4465800" cy="1085760"/>
            <a:chOff x="2086560" y="1704240"/>
            <a:chExt cx="4465800" cy="108576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8F9CEB-006D-B548-8BB1-0CD2EEA23679}"/>
                </a:ext>
              </a:extLst>
            </p:cNvPr>
            <p:cNvGrpSpPr/>
            <p:nvPr/>
          </p:nvGrpSpPr>
          <p:grpSpPr>
            <a:xfrm>
              <a:off x="3622320" y="1704240"/>
              <a:ext cx="2930040" cy="488880"/>
              <a:chOff x="3622320" y="1704240"/>
              <a:chExt cx="2930040" cy="488880"/>
            </a:xfrm>
          </p:grpSpPr>
          <p:sp>
            <p:nvSpPr>
              <p:cNvPr id="82" name="Straight Connector 81">
                <a:extLst>
                  <a:ext uri="{FF2B5EF4-FFF2-40B4-BE49-F238E27FC236}">
                    <a16:creationId xmlns:a16="http://schemas.microsoft.com/office/drawing/2014/main" id="{E2B24BF4-D213-C748-966F-CC5A3ED7B39D}"/>
                  </a:ext>
                </a:extLst>
              </p:cNvPr>
              <p:cNvSpPr/>
              <p:nvPr/>
            </p:nvSpPr>
            <p:spPr>
              <a:xfrm>
                <a:off x="362232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4" name="Straight Connector 83">
                <a:extLst>
                  <a:ext uri="{FF2B5EF4-FFF2-40B4-BE49-F238E27FC236}">
                    <a16:creationId xmlns:a16="http://schemas.microsoft.com/office/drawing/2014/main" id="{E6F54078-F6FA-4D46-9176-3722AF52E159}"/>
                  </a:ext>
                </a:extLst>
              </p:cNvPr>
              <p:cNvSpPr/>
              <p:nvPr/>
            </p:nvSpPr>
            <p:spPr>
              <a:xfrm>
                <a:off x="5950440" y="19512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4012C37-FF87-C24B-889D-DCE6AB544689}"/>
                  </a:ext>
                </a:extLst>
              </p:cNvPr>
              <p:cNvSpPr txBox="1"/>
              <p:nvPr/>
            </p:nvSpPr>
            <p:spPr>
              <a:xfrm>
                <a:off x="4388760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6F4EC4D-F819-F046-B371-95390CECF663}"/>
                  </a:ext>
                </a:extLst>
              </p:cNvPr>
              <p:cNvSpPr txBox="1"/>
              <p:nvPr/>
            </p:nvSpPr>
            <p:spPr>
              <a:xfrm>
                <a:off x="5752080" y="170424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5F895AE-1E88-764B-855A-A3ECCA3B720C}"/>
                </a:ext>
              </a:extLst>
            </p:cNvPr>
            <p:cNvGrpSpPr/>
            <p:nvPr/>
          </p:nvGrpSpPr>
          <p:grpSpPr>
            <a:xfrm>
              <a:off x="2086560" y="1938239"/>
              <a:ext cx="1466640" cy="851761"/>
              <a:chOff x="2086560" y="1938239"/>
              <a:chExt cx="1466640" cy="851761"/>
            </a:xfrm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DA741A1-D98D-2D45-A849-03ED6EF46CE4}"/>
                  </a:ext>
                </a:extLst>
              </p:cNvPr>
              <p:cNvSpPr/>
              <p:nvPr/>
            </p:nvSpPr>
            <p:spPr>
              <a:xfrm>
                <a:off x="2086560" y="265896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94" name="Straight Connector 93">
                <a:extLst>
                  <a:ext uri="{FF2B5EF4-FFF2-40B4-BE49-F238E27FC236}">
                    <a16:creationId xmlns:a16="http://schemas.microsoft.com/office/drawing/2014/main" id="{6DD209B0-059B-844A-A1FC-6413FA2965A2}"/>
                  </a:ext>
                </a:extLst>
              </p:cNvPr>
              <p:cNvSpPr/>
              <p:nvPr/>
            </p:nvSpPr>
            <p:spPr>
              <a:xfrm flipV="1">
                <a:off x="2233080" y="1938239"/>
                <a:ext cx="1320120" cy="801001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427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Demultiplexing</a:t>
            </a:r>
            <a:endParaRPr lang="nl-NL" b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544EC3-5FF3-8445-BEEE-85BC8C1F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56839" y="2354760"/>
            <a:ext cx="2444400" cy="182736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98A8E4B-28D8-D741-BB0D-25ECDE833463}"/>
              </a:ext>
            </a:extLst>
          </p:cNvPr>
          <p:cNvSpPr txBox="1"/>
          <p:nvPr/>
        </p:nvSpPr>
        <p:spPr>
          <a:xfrm>
            <a:off x="3534120" y="4556880"/>
            <a:ext cx="700200" cy="326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one" sz="1300" b="1" i="0" u="none" strike="noStrike" baseline="0">
                <a:ln>
                  <a:noFill/>
                </a:ln>
                <a:solidFill>
                  <a:srgbClr val="00407A"/>
                </a:solidFill>
                <a:latin typeface="Arial" pitchFamily="18"/>
                <a:ea typeface="Arial Unicode MS" pitchFamily="2"/>
                <a:cs typeface="Arial Unicode MS" pitchFamily="2"/>
              </a:rPr>
              <a:t>…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A832DC-B6BD-6543-8AD9-6BC5897BB93A}"/>
              </a:ext>
            </a:extLst>
          </p:cNvPr>
          <p:cNvGrpSpPr/>
          <p:nvPr/>
        </p:nvGrpSpPr>
        <p:grpSpPr>
          <a:xfrm>
            <a:off x="2070000" y="2111760"/>
            <a:ext cx="6616440" cy="915840"/>
            <a:chOff x="2070000" y="2111760"/>
            <a:chExt cx="6616440" cy="91584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F7F0C8A-E1D0-984B-A71D-79ADC35CDB3F}"/>
                </a:ext>
              </a:extLst>
            </p:cNvPr>
            <p:cNvGrpSpPr/>
            <p:nvPr/>
          </p:nvGrpSpPr>
          <p:grpSpPr>
            <a:xfrm>
              <a:off x="3622320" y="2111760"/>
              <a:ext cx="5064120" cy="488880"/>
              <a:chOff x="3622320" y="2111760"/>
              <a:chExt cx="5064120" cy="48888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BF309D3A-2733-9940-AF40-4B92B53E3644}"/>
                  </a:ext>
                </a:extLst>
              </p:cNvPr>
              <p:cNvSpPr txBox="1"/>
              <p:nvPr/>
            </p:nvSpPr>
            <p:spPr>
              <a:xfrm>
                <a:off x="5752080" y="21117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77" name="Straight Connector 76">
                <a:extLst>
                  <a:ext uri="{FF2B5EF4-FFF2-40B4-BE49-F238E27FC236}">
                    <a16:creationId xmlns:a16="http://schemas.microsoft.com/office/drawing/2014/main" id="{109368C9-4A68-604F-9096-FB177BBD1F1B}"/>
                  </a:ext>
                </a:extLst>
              </p:cNvPr>
              <p:cNvSpPr/>
              <p:nvPr/>
            </p:nvSpPr>
            <p:spPr>
              <a:xfrm>
                <a:off x="362232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8" name="Straight Connector 77">
                <a:extLst>
                  <a:ext uri="{FF2B5EF4-FFF2-40B4-BE49-F238E27FC236}">
                    <a16:creationId xmlns:a16="http://schemas.microsoft.com/office/drawing/2014/main" id="{F06EBB06-459B-C045-B3BE-C12ABAAEF387}"/>
                  </a:ext>
                </a:extLst>
              </p:cNvPr>
              <p:cNvSpPr/>
              <p:nvPr/>
            </p:nvSpPr>
            <p:spPr>
              <a:xfrm>
                <a:off x="635328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9" name="Straight Connector 78">
                <a:extLst>
                  <a:ext uri="{FF2B5EF4-FFF2-40B4-BE49-F238E27FC236}">
                    <a16:creationId xmlns:a16="http://schemas.microsoft.com/office/drawing/2014/main" id="{90C11173-AC82-7043-A0D9-32D330A5F10F}"/>
                  </a:ext>
                </a:extLst>
              </p:cNvPr>
              <p:cNvSpPr/>
              <p:nvPr/>
            </p:nvSpPr>
            <p:spPr>
              <a:xfrm>
                <a:off x="5950440" y="23587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967798E-87DB-AD4E-819F-4E44D097C23B}"/>
                  </a:ext>
                </a:extLst>
              </p:cNvPr>
              <p:cNvSpPr txBox="1"/>
              <p:nvPr/>
            </p:nvSpPr>
            <p:spPr>
              <a:xfrm>
                <a:off x="4388760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37A6011F-2BD5-3D4B-890D-6C2057EAA5FE}"/>
                  </a:ext>
                </a:extLst>
              </p:cNvPr>
              <p:cNvSpPr txBox="1"/>
              <p:nvPr/>
            </p:nvSpPr>
            <p:spPr>
              <a:xfrm>
                <a:off x="7120079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518F75-058E-0A4D-B44A-5F4AD76B1C6C}"/>
                </a:ext>
              </a:extLst>
            </p:cNvPr>
            <p:cNvGrpSpPr/>
            <p:nvPr/>
          </p:nvGrpSpPr>
          <p:grpSpPr>
            <a:xfrm>
              <a:off x="2070000" y="2358720"/>
              <a:ext cx="1483200" cy="668880"/>
              <a:chOff x="2070000" y="2358720"/>
              <a:chExt cx="1483200" cy="66888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C461D94-B383-9544-853A-F5540493DA47}"/>
                  </a:ext>
                </a:extLst>
              </p:cNvPr>
              <p:cNvSpPr/>
              <p:nvPr/>
            </p:nvSpPr>
            <p:spPr>
              <a:xfrm>
                <a:off x="2070000" y="289656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7" name="Straight Connector 36">
                <a:extLst>
                  <a:ext uri="{FF2B5EF4-FFF2-40B4-BE49-F238E27FC236}">
                    <a16:creationId xmlns:a16="http://schemas.microsoft.com/office/drawing/2014/main" id="{5D769DFC-0479-8E4E-AC4C-70620BC5D67C}"/>
                  </a:ext>
                </a:extLst>
              </p:cNvPr>
              <p:cNvSpPr/>
              <p:nvPr/>
            </p:nvSpPr>
            <p:spPr>
              <a:xfrm flipV="1">
                <a:off x="2216880" y="2358720"/>
                <a:ext cx="1336320" cy="57816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E3625FD-1608-D243-8438-18BA9AB5F615}"/>
              </a:ext>
            </a:extLst>
          </p:cNvPr>
          <p:cNvGrpSpPr/>
          <p:nvPr/>
        </p:nvGrpSpPr>
        <p:grpSpPr>
          <a:xfrm>
            <a:off x="2249280" y="2518920"/>
            <a:ext cx="6437160" cy="583920"/>
            <a:chOff x="2249280" y="2518920"/>
            <a:chExt cx="6437160" cy="58392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ADDED95-B119-9E4B-8078-9C4AAA81A9FB}"/>
                </a:ext>
              </a:extLst>
            </p:cNvPr>
            <p:cNvGrpSpPr/>
            <p:nvPr/>
          </p:nvGrpSpPr>
          <p:grpSpPr>
            <a:xfrm>
              <a:off x="3622320" y="2518920"/>
              <a:ext cx="5064120" cy="489240"/>
              <a:chOff x="3622320" y="2518920"/>
              <a:chExt cx="5064120" cy="48924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2FA3AD4-6485-0749-BC96-05120551FA62}"/>
                  </a:ext>
                </a:extLst>
              </p:cNvPr>
              <p:cNvSpPr txBox="1"/>
              <p:nvPr/>
            </p:nvSpPr>
            <p:spPr>
              <a:xfrm>
                <a:off x="5752080" y="251892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71" name="Straight Connector 70">
                <a:extLst>
                  <a:ext uri="{FF2B5EF4-FFF2-40B4-BE49-F238E27FC236}">
                    <a16:creationId xmlns:a16="http://schemas.microsoft.com/office/drawing/2014/main" id="{36A51707-BEDD-8B45-8198-50FC58199435}"/>
                  </a:ext>
                </a:extLst>
              </p:cNvPr>
              <p:cNvSpPr/>
              <p:nvPr/>
            </p:nvSpPr>
            <p:spPr>
              <a:xfrm>
                <a:off x="362232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2" name="Straight Connector 71">
                <a:extLst>
                  <a:ext uri="{FF2B5EF4-FFF2-40B4-BE49-F238E27FC236}">
                    <a16:creationId xmlns:a16="http://schemas.microsoft.com/office/drawing/2014/main" id="{ADA72823-B42F-B44F-BD30-788F56D904F9}"/>
                  </a:ext>
                </a:extLst>
              </p:cNvPr>
              <p:cNvSpPr/>
              <p:nvPr/>
            </p:nvSpPr>
            <p:spPr>
              <a:xfrm>
                <a:off x="635328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3" name="Straight Connector 72">
                <a:extLst>
                  <a:ext uri="{FF2B5EF4-FFF2-40B4-BE49-F238E27FC236}">
                    <a16:creationId xmlns:a16="http://schemas.microsoft.com/office/drawing/2014/main" id="{DAB8D135-31BA-3146-894D-D247CE889F63}"/>
                  </a:ext>
                </a:extLst>
              </p:cNvPr>
              <p:cNvSpPr/>
              <p:nvPr/>
            </p:nvSpPr>
            <p:spPr>
              <a:xfrm>
                <a:off x="5950440" y="276623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647EBD1A-D38E-4A4C-8F6F-4B1B6F3AABA8}"/>
                  </a:ext>
                </a:extLst>
              </p:cNvPr>
              <p:cNvSpPr txBox="1"/>
              <p:nvPr/>
            </p:nvSpPr>
            <p:spPr>
              <a:xfrm>
                <a:off x="4388760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5F4CE69-23D7-7D4E-90C3-FB7E64D4BDF5}"/>
                  </a:ext>
                </a:extLst>
              </p:cNvPr>
              <p:cNvSpPr txBox="1"/>
              <p:nvPr/>
            </p:nvSpPr>
            <p:spPr>
              <a:xfrm>
                <a:off x="7120079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785D9BA-CDA5-194C-AB0F-30C132C8BFDF}"/>
                </a:ext>
              </a:extLst>
            </p:cNvPr>
            <p:cNvGrpSpPr/>
            <p:nvPr/>
          </p:nvGrpSpPr>
          <p:grpSpPr>
            <a:xfrm>
              <a:off x="2249280" y="2766239"/>
              <a:ext cx="1320480" cy="336601"/>
              <a:chOff x="2249280" y="2766239"/>
              <a:chExt cx="1320480" cy="336601"/>
            </a:xfrm>
          </p:grpSpPr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BE8CBE-B08C-7542-8BEA-8EB21747B396}"/>
                  </a:ext>
                </a:extLst>
              </p:cNvPr>
              <p:cNvSpPr/>
              <p:nvPr/>
            </p:nvSpPr>
            <p:spPr>
              <a:xfrm>
                <a:off x="2249280" y="297180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A831E247-FBBB-D04E-9FD2-8F639B02F634}"/>
                  </a:ext>
                </a:extLst>
              </p:cNvPr>
              <p:cNvSpPr/>
              <p:nvPr/>
            </p:nvSpPr>
            <p:spPr>
              <a:xfrm flipV="1">
                <a:off x="2396160" y="2766239"/>
                <a:ext cx="1173600" cy="2638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D6B8BC-8DBE-BE42-AB7B-50B21093CE12}"/>
              </a:ext>
            </a:extLst>
          </p:cNvPr>
          <p:cNvGrpSpPr/>
          <p:nvPr/>
        </p:nvGrpSpPr>
        <p:grpSpPr>
          <a:xfrm>
            <a:off x="2616120" y="2926440"/>
            <a:ext cx="6070320" cy="489240"/>
            <a:chOff x="2616120" y="2926440"/>
            <a:chExt cx="6070320" cy="48924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9E8419D-9B47-1242-8CCB-656DE8116633}"/>
                </a:ext>
              </a:extLst>
            </p:cNvPr>
            <p:cNvGrpSpPr/>
            <p:nvPr/>
          </p:nvGrpSpPr>
          <p:grpSpPr>
            <a:xfrm>
              <a:off x="3622320" y="2926440"/>
              <a:ext cx="5064120" cy="489240"/>
              <a:chOff x="3622320" y="2926440"/>
              <a:chExt cx="5064120" cy="489240"/>
            </a:xfrm>
          </p:grpSpPr>
          <p:sp>
            <p:nvSpPr>
              <p:cNvPr id="64" name="Straight Connector 63">
                <a:extLst>
                  <a:ext uri="{FF2B5EF4-FFF2-40B4-BE49-F238E27FC236}">
                    <a16:creationId xmlns:a16="http://schemas.microsoft.com/office/drawing/2014/main" id="{5291151A-686D-4741-9D40-080D2CEF0B88}"/>
                  </a:ext>
                </a:extLst>
              </p:cNvPr>
              <p:cNvSpPr/>
              <p:nvPr/>
            </p:nvSpPr>
            <p:spPr>
              <a:xfrm>
                <a:off x="362232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5" name="Straight Connector 64">
                <a:extLst>
                  <a:ext uri="{FF2B5EF4-FFF2-40B4-BE49-F238E27FC236}">
                    <a16:creationId xmlns:a16="http://schemas.microsoft.com/office/drawing/2014/main" id="{F977E605-D27A-0148-996F-6A1A19659CB1}"/>
                  </a:ext>
                </a:extLst>
              </p:cNvPr>
              <p:cNvSpPr/>
              <p:nvPr/>
            </p:nvSpPr>
            <p:spPr>
              <a:xfrm>
                <a:off x="635328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6" name="Straight Connector 65">
                <a:extLst>
                  <a:ext uri="{FF2B5EF4-FFF2-40B4-BE49-F238E27FC236}">
                    <a16:creationId xmlns:a16="http://schemas.microsoft.com/office/drawing/2014/main" id="{FCE415E2-B562-F04E-9F6B-1A10B77965C7}"/>
                  </a:ext>
                </a:extLst>
              </p:cNvPr>
              <p:cNvSpPr/>
              <p:nvPr/>
            </p:nvSpPr>
            <p:spPr>
              <a:xfrm>
                <a:off x="5950440" y="317376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07ECCE4-F5B5-0049-ADCE-AF899F7CDF3E}"/>
                  </a:ext>
                </a:extLst>
              </p:cNvPr>
              <p:cNvSpPr txBox="1"/>
              <p:nvPr/>
            </p:nvSpPr>
            <p:spPr>
              <a:xfrm>
                <a:off x="4388760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CFCBFBF-4328-F54D-924A-AE63599AF432}"/>
                  </a:ext>
                </a:extLst>
              </p:cNvPr>
              <p:cNvSpPr txBox="1"/>
              <p:nvPr/>
            </p:nvSpPr>
            <p:spPr>
              <a:xfrm>
                <a:off x="5752080" y="29264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829C9009-7E9E-9440-9F16-E00472B8BE31}"/>
                  </a:ext>
                </a:extLst>
              </p:cNvPr>
              <p:cNvSpPr txBox="1"/>
              <p:nvPr/>
            </p:nvSpPr>
            <p:spPr>
              <a:xfrm>
                <a:off x="7120079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5D63365-A537-904B-AA7B-3207ABEE6582}"/>
                </a:ext>
              </a:extLst>
            </p:cNvPr>
            <p:cNvGrpSpPr/>
            <p:nvPr/>
          </p:nvGrpSpPr>
          <p:grpSpPr>
            <a:xfrm>
              <a:off x="2616120" y="3117960"/>
              <a:ext cx="920520" cy="130680"/>
              <a:chOff x="2616120" y="3117960"/>
              <a:chExt cx="920520" cy="130680"/>
            </a:xfrm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1652647-F116-7649-A3D4-1C2E1FA358CE}"/>
                  </a:ext>
                </a:extLst>
              </p:cNvPr>
              <p:cNvSpPr/>
              <p:nvPr/>
            </p:nvSpPr>
            <p:spPr>
              <a:xfrm>
                <a:off x="2616120" y="3117960"/>
                <a:ext cx="146520" cy="1306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3" name="Straight Connector 32">
                <a:extLst>
                  <a:ext uri="{FF2B5EF4-FFF2-40B4-BE49-F238E27FC236}">
                    <a16:creationId xmlns:a16="http://schemas.microsoft.com/office/drawing/2014/main" id="{C503C958-8E95-7A45-9B74-71AD424D4FF3}"/>
                  </a:ext>
                </a:extLst>
              </p:cNvPr>
              <p:cNvSpPr/>
              <p:nvPr/>
            </p:nvSpPr>
            <p:spPr>
              <a:xfrm>
                <a:off x="2762640" y="3175920"/>
                <a:ext cx="774000" cy="0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4810D943-738D-0F47-BC7B-386AB52BFE73}"/>
              </a:ext>
            </a:extLst>
          </p:cNvPr>
          <p:cNvGrpSpPr/>
          <p:nvPr/>
        </p:nvGrpSpPr>
        <p:grpSpPr>
          <a:xfrm>
            <a:off x="2437560" y="3333959"/>
            <a:ext cx="6248880" cy="489240"/>
            <a:chOff x="2437560" y="3333959"/>
            <a:chExt cx="6248880" cy="4892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6102C78-FE82-DB4C-B16A-AD1122046667}"/>
                </a:ext>
              </a:extLst>
            </p:cNvPr>
            <p:cNvGrpSpPr/>
            <p:nvPr/>
          </p:nvGrpSpPr>
          <p:grpSpPr>
            <a:xfrm>
              <a:off x="3622320" y="3333959"/>
              <a:ext cx="5064120" cy="489240"/>
              <a:chOff x="3622320" y="3333959"/>
              <a:chExt cx="5064120" cy="489240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58DD6A7-0C2F-364C-B914-621D602FEA20}"/>
                  </a:ext>
                </a:extLst>
              </p:cNvPr>
              <p:cNvSpPr txBox="1"/>
              <p:nvPr/>
            </p:nvSpPr>
            <p:spPr>
              <a:xfrm>
                <a:off x="5752080" y="3333959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5FF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4</a:t>
                </a:r>
              </a:p>
            </p:txBody>
          </p:sp>
          <p:sp>
            <p:nvSpPr>
              <p:cNvPr id="59" name="Straight Connector 58">
                <a:extLst>
                  <a:ext uri="{FF2B5EF4-FFF2-40B4-BE49-F238E27FC236}">
                    <a16:creationId xmlns:a16="http://schemas.microsoft.com/office/drawing/2014/main" id="{960D3EA0-466B-1446-BA0A-C24FC0E73832}"/>
                  </a:ext>
                </a:extLst>
              </p:cNvPr>
              <p:cNvSpPr/>
              <p:nvPr/>
            </p:nvSpPr>
            <p:spPr>
              <a:xfrm>
                <a:off x="362232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0" name="Straight Connector 59">
                <a:extLst>
                  <a:ext uri="{FF2B5EF4-FFF2-40B4-BE49-F238E27FC236}">
                    <a16:creationId xmlns:a16="http://schemas.microsoft.com/office/drawing/2014/main" id="{9F635BF8-12F5-E44E-92C2-043F7EF6DAE0}"/>
                  </a:ext>
                </a:extLst>
              </p:cNvPr>
              <p:cNvSpPr/>
              <p:nvPr/>
            </p:nvSpPr>
            <p:spPr>
              <a:xfrm>
                <a:off x="635328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1" name="Straight Connector 60">
                <a:extLst>
                  <a:ext uri="{FF2B5EF4-FFF2-40B4-BE49-F238E27FC236}">
                    <a16:creationId xmlns:a16="http://schemas.microsoft.com/office/drawing/2014/main" id="{F37EFD1E-ED71-DD45-9EBE-1EA396701B7A}"/>
                  </a:ext>
                </a:extLst>
              </p:cNvPr>
              <p:cNvSpPr/>
              <p:nvPr/>
            </p:nvSpPr>
            <p:spPr>
              <a:xfrm>
                <a:off x="5950440" y="358127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5FF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8E8A80B-8A88-4643-9D46-4FEE21103A99}"/>
                  </a:ext>
                </a:extLst>
              </p:cNvPr>
              <p:cNvSpPr txBox="1"/>
              <p:nvPr/>
            </p:nvSpPr>
            <p:spPr>
              <a:xfrm>
                <a:off x="4388760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D3DEF0D-C705-FF4C-97A1-F52ECB15E1E4}"/>
                  </a:ext>
                </a:extLst>
              </p:cNvPr>
              <p:cNvSpPr txBox="1"/>
              <p:nvPr/>
            </p:nvSpPr>
            <p:spPr>
              <a:xfrm>
                <a:off x="7120079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D78F74A-A0D8-234E-810D-3C31C5F4D13D}"/>
                </a:ext>
              </a:extLst>
            </p:cNvPr>
            <p:cNvGrpSpPr/>
            <p:nvPr/>
          </p:nvGrpSpPr>
          <p:grpSpPr>
            <a:xfrm>
              <a:off x="2437560" y="3448080"/>
              <a:ext cx="1115640" cy="131040"/>
              <a:chOff x="2437560" y="3448080"/>
              <a:chExt cx="1115640" cy="131040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5F2354FB-4D0B-414F-A34E-6314B26BBA30}"/>
                  </a:ext>
                </a:extLst>
              </p:cNvPr>
              <p:cNvSpPr/>
              <p:nvPr/>
            </p:nvSpPr>
            <p:spPr>
              <a:xfrm>
                <a:off x="2437560" y="344808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5FF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1" name="Straight Connector 30">
                <a:extLst>
                  <a:ext uri="{FF2B5EF4-FFF2-40B4-BE49-F238E27FC236}">
                    <a16:creationId xmlns:a16="http://schemas.microsoft.com/office/drawing/2014/main" id="{660E1644-231D-F443-9800-F190247468AA}"/>
                  </a:ext>
                </a:extLst>
              </p:cNvPr>
              <p:cNvSpPr/>
              <p:nvPr/>
            </p:nvSpPr>
            <p:spPr>
              <a:xfrm>
                <a:off x="2584440" y="3504239"/>
                <a:ext cx="968760" cy="35641"/>
              </a:xfrm>
              <a:prstGeom prst="line">
                <a:avLst/>
              </a:prstGeom>
              <a:noFill/>
              <a:ln w="18360">
                <a:solidFill>
                  <a:srgbClr val="00A5FF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720CBA7-B7B7-354D-8E97-3ABA9B758632}"/>
              </a:ext>
            </a:extLst>
          </p:cNvPr>
          <p:cNvGrpSpPr/>
          <p:nvPr/>
        </p:nvGrpSpPr>
        <p:grpSpPr>
          <a:xfrm>
            <a:off x="1985039" y="3741840"/>
            <a:ext cx="6701401" cy="489240"/>
            <a:chOff x="1985039" y="3741840"/>
            <a:chExt cx="6701401" cy="48924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CBE863C-80B2-DB45-AA87-1A76961E8C71}"/>
                </a:ext>
              </a:extLst>
            </p:cNvPr>
            <p:cNvGrpSpPr/>
            <p:nvPr/>
          </p:nvGrpSpPr>
          <p:grpSpPr>
            <a:xfrm>
              <a:off x="3622320" y="3741840"/>
              <a:ext cx="5064120" cy="489240"/>
              <a:chOff x="3622320" y="3741840"/>
              <a:chExt cx="5064120" cy="489240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C7EB3ED-ED83-B242-A3B4-0711CF37BBC7}"/>
                  </a:ext>
                </a:extLst>
              </p:cNvPr>
              <p:cNvSpPr txBox="1"/>
              <p:nvPr/>
            </p:nvSpPr>
            <p:spPr>
              <a:xfrm>
                <a:off x="5752080" y="37418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53" name="Straight Connector 52">
                <a:extLst>
                  <a:ext uri="{FF2B5EF4-FFF2-40B4-BE49-F238E27FC236}">
                    <a16:creationId xmlns:a16="http://schemas.microsoft.com/office/drawing/2014/main" id="{6918513F-0CE4-3A47-8BA4-059404F56639}"/>
                  </a:ext>
                </a:extLst>
              </p:cNvPr>
              <p:cNvSpPr/>
              <p:nvPr/>
            </p:nvSpPr>
            <p:spPr>
              <a:xfrm>
                <a:off x="362232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4" name="Straight Connector 53">
                <a:extLst>
                  <a:ext uri="{FF2B5EF4-FFF2-40B4-BE49-F238E27FC236}">
                    <a16:creationId xmlns:a16="http://schemas.microsoft.com/office/drawing/2014/main" id="{8151E0E7-155C-754C-90CA-855A76F14317}"/>
                  </a:ext>
                </a:extLst>
              </p:cNvPr>
              <p:cNvSpPr/>
              <p:nvPr/>
            </p:nvSpPr>
            <p:spPr>
              <a:xfrm>
                <a:off x="635328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5" name="Straight Connector 54">
                <a:extLst>
                  <a:ext uri="{FF2B5EF4-FFF2-40B4-BE49-F238E27FC236}">
                    <a16:creationId xmlns:a16="http://schemas.microsoft.com/office/drawing/2014/main" id="{3E06B46E-FEE5-3142-ADBF-7AC2A08BED85}"/>
                  </a:ext>
                </a:extLst>
              </p:cNvPr>
              <p:cNvSpPr/>
              <p:nvPr/>
            </p:nvSpPr>
            <p:spPr>
              <a:xfrm>
                <a:off x="5950440" y="39888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8EAD1B-C574-AD41-B78D-139F450DBFD5}"/>
                  </a:ext>
                </a:extLst>
              </p:cNvPr>
              <p:cNvSpPr txBox="1"/>
              <p:nvPr/>
            </p:nvSpPr>
            <p:spPr>
              <a:xfrm>
                <a:off x="4388760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B587E86-E839-9D43-8E6F-9B983FC3CBD5}"/>
                  </a:ext>
                </a:extLst>
              </p:cNvPr>
              <p:cNvSpPr txBox="1"/>
              <p:nvPr/>
            </p:nvSpPr>
            <p:spPr>
              <a:xfrm>
                <a:off x="7120079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C4DABD-CBE3-D949-977F-A24C961DD25D}"/>
                </a:ext>
              </a:extLst>
            </p:cNvPr>
            <p:cNvGrpSpPr/>
            <p:nvPr/>
          </p:nvGrpSpPr>
          <p:grpSpPr>
            <a:xfrm>
              <a:off x="1985039" y="3743280"/>
              <a:ext cx="1567801" cy="233280"/>
              <a:chOff x="1985039" y="3743280"/>
              <a:chExt cx="1567801" cy="233280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1AA8D99-41AD-2E41-AB27-96C2114556B8}"/>
                  </a:ext>
                </a:extLst>
              </p:cNvPr>
              <p:cNvSpPr/>
              <p:nvPr/>
            </p:nvSpPr>
            <p:spPr>
              <a:xfrm>
                <a:off x="1985039" y="374328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9" name="Straight Connector 28">
                <a:extLst>
                  <a:ext uri="{FF2B5EF4-FFF2-40B4-BE49-F238E27FC236}">
                    <a16:creationId xmlns:a16="http://schemas.microsoft.com/office/drawing/2014/main" id="{6651A451-4E71-504E-B257-9A58A2900D0D}"/>
                  </a:ext>
                </a:extLst>
              </p:cNvPr>
              <p:cNvSpPr/>
              <p:nvPr/>
            </p:nvSpPr>
            <p:spPr>
              <a:xfrm>
                <a:off x="2131560" y="3795479"/>
                <a:ext cx="1421280" cy="1810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3A4D9C2-EF8D-3942-A7E1-E7B3A8CC8642}"/>
              </a:ext>
            </a:extLst>
          </p:cNvPr>
          <p:cNvGrpSpPr/>
          <p:nvPr/>
        </p:nvGrpSpPr>
        <p:grpSpPr>
          <a:xfrm>
            <a:off x="2151720" y="3911040"/>
            <a:ext cx="6534720" cy="727200"/>
            <a:chOff x="2151720" y="3911040"/>
            <a:chExt cx="6534720" cy="72720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178B058-2FE9-7F4F-A039-B1CEC21CD4EA}"/>
                </a:ext>
              </a:extLst>
            </p:cNvPr>
            <p:cNvGrpSpPr/>
            <p:nvPr/>
          </p:nvGrpSpPr>
          <p:grpSpPr>
            <a:xfrm>
              <a:off x="3622320" y="4149360"/>
              <a:ext cx="5064120" cy="488880"/>
              <a:chOff x="3622320" y="4149360"/>
              <a:chExt cx="5064120" cy="48888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9C43CA5-BD85-9740-97AA-91FAE132AB11}"/>
                  </a:ext>
                </a:extLst>
              </p:cNvPr>
              <p:cNvSpPr txBox="1"/>
              <p:nvPr/>
            </p:nvSpPr>
            <p:spPr>
              <a:xfrm>
                <a:off x="5752080" y="41493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1DC6AAE9-EEC2-D143-A46B-E541E9C4F395}"/>
                  </a:ext>
                </a:extLst>
              </p:cNvPr>
              <p:cNvSpPr/>
              <p:nvPr/>
            </p:nvSpPr>
            <p:spPr>
              <a:xfrm>
                <a:off x="362232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8" name="Straight Connector 47">
                <a:extLst>
                  <a:ext uri="{FF2B5EF4-FFF2-40B4-BE49-F238E27FC236}">
                    <a16:creationId xmlns:a16="http://schemas.microsoft.com/office/drawing/2014/main" id="{DE3B2952-ECDD-024D-8D1A-0B982EC13F68}"/>
                  </a:ext>
                </a:extLst>
              </p:cNvPr>
              <p:cNvSpPr/>
              <p:nvPr/>
            </p:nvSpPr>
            <p:spPr>
              <a:xfrm>
                <a:off x="635328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9" name="Straight Connector 48">
                <a:extLst>
                  <a:ext uri="{FF2B5EF4-FFF2-40B4-BE49-F238E27FC236}">
                    <a16:creationId xmlns:a16="http://schemas.microsoft.com/office/drawing/2014/main" id="{4A931D33-C000-A848-AAD6-7B070C7396CB}"/>
                  </a:ext>
                </a:extLst>
              </p:cNvPr>
              <p:cNvSpPr/>
              <p:nvPr/>
            </p:nvSpPr>
            <p:spPr>
              <a:xfrm>
                <a:off x="5950440" y="43963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A95275F-007D-8742-A358-7974AFE2C08C}"/>
                  </a:ext>
                </a:extLst>
              </p:cNvPr>
              <p:cNvSpPr txBox="1"/>
              <p:nvPr/>
            </p:nvSpPr>
            <p:spPr>
              <a:xfrm>
                <a:off x="4388760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6EFC53C-8544-DE40-9B73-09D21ADC2FDC}"/>
                  </a:ext>
                </a:extLst>
              </p:cNvPr>
              <p:cNvSpPr txBox="1"/>
              <p:nvPr/>
            </p:nvSpPr>
            <p:spPr>
              <a:xfrm>
                <a:off x="7120079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6E26FF-1C30-EA4B-BD2B-65256322F386}"/>
                </a:ext>
              </a:extLst>
            </p:cNvPr>
            <p:cNvGrpSpPr/>
            <p:nvPr/>
          </p:nvGrpSpPr>
          <p:grpSpPr>
            <a:xfrm>
              <a:off x="2151720" y="3911040"/>
              <a:ext cx="1401480" cy="502560"/>
              <a:chOff x="2151720" y="3911040"/>
              <a:chExt cx="1401480" cy="502560"/>
            </a:xfrm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F47830B-F0A8-0244-BFCB-AB7B9EDFD913}"/>
                  </a:ext>
                </a:extLst>
              </p:cNvPr>
              <p:cNvSpPr/>
              <p:nvPr/>
            </p:nvSpPr>
            <p:spPr>
              <a:xfrm>
                <a:off x="2151720" y="391104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7" name="Straight Connector 26">
                <a:extLst>
                  <a:ext uri="{FF2B5EF4-FFF2-40B4-BE49-F238E27FC236}">
                    <a16:creationId xmlns:a16="http://schemas.microsoft.com/office/drawing/2014/main" id="{5A21A51E-5A87-8840-B4BE-9AC26897B5CA}"/>
                  </a:ext>
                </a:extLst>
              </p:cNvPr>
              <p:cNvSpPr/>
              <p:nvPr/>
            </p:nvSpPr>
            <p:spPr>
              <a:xfrm>
                <a:off x="2298240" y="3980160"/>
                <a:ext cx="1254960" cy="43344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15A2AD3-59CC-E14D-BC56-D0B914E14A04}"/>
              </a:ext>
            </a:extLst>
          </p:cNvPr>
          <p:cNvGrpSpPr/>
          <p:nvPr/>
        </p:nvGrpSpPr>
        <p:grpSpPr>
          <a:xfrm>
            <a:off x="1372319" y="4887360"/>
            <a:ext cx="6336720" cy="913319"/>
            <a:chOff x="1372319" y="4887360"/>
            <a:chExt cx="6336720" cy="91331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7CA9389-6FBC-A54D-B0D5-02BD9A724DCF}"/>
                </a:ext>
              </a:extLst>
            </p:cNvPr>
            <p:cNvGrpSpPr/>
            <p:nvPr/>
          </p:nvGrpSpPr>
          <p:grpSpPr>
            <a:xfrm>
              <a:off x="1372319" y="5344200"/>
              <a:ext cx="6336720" cy="456479"/>
              <a:chOff x="1372319" y="5344200"/>
              <a:chExt cx="6336720" cy="456479"/>
            </a:xfrm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790085C5-47F1-0B4C-9F38-8F726408B769}"/>
                  </a:ext>
                </a:extLst>
              </p:cNvPr>
              <p:cNvSpPr/>
              <p:nvPr/>
            </p:nvSpPr>
            <p:spPr>
              <a:xfrm>
                <a:off x="1372319" y="534456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00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1</a:t>
                </a: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18273B26-EFEF-3147-81EE-78F690AF25C9}"/>
                  </a:ext>
                </a:extLst>
              </p:cNvPr>
              <p:cNvSpPr/>
              <p:nvPr/>
            </p:nvSpPr>
            <p:spPr>
              <a:xfrm>
                <a:off x="3104639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E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2</a:t>
                </a: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FF946A78-1BAA-874B-84DB-2511F532EEC5}"/>
                  </a:ext>
                </a:extLst>
              </p:cNvPr>
              <p:cNvSpPr/>
              <p:nvPr/>
            </p:nvSpPr>
            <p:spPr>
              <a:xfrm>
                <a:off x="4836960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950E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3</a:t>
                </a: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CF22C794-E311-684A-A812-00002C39FA4D}"/>
                  </a:ext>
                </a:extLst>
              </p:cNvPr>
              <p:cNvSpPr/>
              <p:nvPr/>
            </p:nvSpPr>
            <p:spPr>
              <a:xfrm>
                <a:off x="6568199" y="5344200"/>
                <a:ext cx="1140840" cy="456119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5FF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4</a:t>
                </a:r>
              </a:p>
            </p:txBody>
          </p:sp>
        </p:grp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F7F67D9C-5B18-8E46-B10D-8B5210320A0E}"/>
                </a:ext>
              </a:extLst>
            </p:cNvPr>
            <p:cNvSpPr/>
            <p:nvPr/>
          </p:nvSpPr>
          <p:spPr>
            <a:xfrm flipH="1">
              <a:off x="1923480" y="4887360"/>
              <a:ext cx="415548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0" name="Straight Connector 9">
              <a:extLst>
                <a:ext uri="{FF2B5EF4-FFF2-40B4-BE49-F238E27FC236}">
                  <a16:creationId xmlns:a16="http://schemas.microsoft.com/office/drawing/2014/main" id="{E7C12B79-5FE5-374E-8978-B59EEECBE44B}"/>
                </a:ext>
              </a:extLst>
            </p:cNvPr>
            <p:cNvSpPr/>
            <p:nvPr/>
          </p:nvSpPr>
          <p:spPr>
            <a:xfrm flipH="1">
              <a:off x="3715920" y="4887360"/>
              <a:ext cx="23630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A3D65DD0-CC54-1D4D-B5C6-63A1461ABE1E}"/>
                </a:ext>
              </a:extLst>
            </p:cNvPr>
            <p:cNvSpPr/>
            <p:nvPr/>
          </p:nvSpPr>
          <p:spPr>
            <a:xfrm flipH="1">
              <a:off x="5508720" y="4887360"/>
              <a:ext cx="57024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ADA7F99E-78F6-6547-8384-08E256982E3C}"/>
                </a:ext>
              </a:extLst>
            </p:cNvPr>
            <p:cNvSpPr/>
            <p:nvPr/>
          </p:nvSpPr>
          <p:spPr>
            <a:xfrm>
              <a:off x="6078960" y="4887360"/>
              <a:ext cx="11408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D6DC3C4-33FB-394F-A397-9B57B0D7FCF3}"/>
              </a:ext>
            </a:extLst>
          </p:cNvPr>
          <p:cNvGrpSpPr/>
          <p:nvPr/>
        </p:nvGrpSpPr>
        <p:grpSpPr>
          <a:xfrm>
            <a:off x="2086560" y="1704240"/>
            <a:ext cx="6599880" cy="1085760"/>
            <a:chOff x="2086560" y="1704240"/>
            <a:chExt cx="6599880" cy="108576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8F9CEB-006D-B548-8BB1-0CD2EEA23679}"/>
                </a:ext>
              </a:extLst>
            </p:cNvPr>
            <p:cNvGrpSpPr/>
            <p:nvPr/>
          </p:nvGrpSpPr>
          <p:grpSpPr>
            <a:xfrm>
              <a:off x="3622320" y="1704240"/>
              <a:ext cx="5064120" cy="488880"/>
              <a:chOff x="3622320" y="1704240"/>
              <a:chExt cx="5064120" cy="488880"/>
            </a:xfrm>
          </p:grpSpPr>
          <p:sp>
            <p:nvSpPr>
              <p:cNvPr id="82" name="Straight Connector 81">
                <a:extLst>
                  <a:ext uri="{FF2B5EF4-FFF2-40B4-BE49-F238E27FC236}">
                    <a16:creationId xmlns:a16="http://schemas.microsoft.com/office/drawing/2014/main" id="{E2B24BF4-D213-C748-966F-CC5A3ED7B39D}"/>
                  </a:ext>
                </a:extLst>
              </p:cNvPr>
              <p:cNvSpPr/>
              <p:nvPr/>
            </p:nvSpPr>
            <p:spPr>
              <a:xfrm>
                <a:off x="362232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3" name="Straight Connector 82">
                <a:extLst>
                  <a:ext uri="{FF2B5EF4-FFF2-40B4-BE49-F238E27FC236}">
                    <a16:creationId xmlns:a16="http://schemas.microsoft.com/office/drawing/2014/main" id="{DDBE908F-F155-2A46-BAD5-51F7253BB501}"/>
                  </a:ext>
                </a:extLst>
              </p:cNvPr>
              <p:cNvSpPr/>
              <p:nvPr/>
            </p:nvSpPr>
            <p:spPr>
              <a:xfrm>
                <a:off x="635328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4" name="Straight Connector 83">
                <a:extLst>
                  <a:ext uri="{FF2B5EF4-FFF2-40B4-BE49-F238E27FC236}">
                    <a16:creationId xmlns:a16="http://schemas.microsoft.com/office/drawing/2014/main" id="{E6F54078-F6FA-4D46-9176-3722AF52E159}"/>
                  </a:ext>
                </a:extLst>
              </p:cNvPr>
              <p:cNvSpPr/>
              <p:nvPr/>
            </p:nvSpPr>
            <p:spPr>
              <a:xfrm>
                <a:off x="5950440" y="19512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4012C37-FF87-C24B-889D-DCE6AB544689}"/>
                  </a:ext>
                </a:extLst>
              </p:cNvPr>
              <p:cNvSpPr txBox="1"/>
              <p:nvPr/>
            </p:nvSpPr>
            <p:spPr>
              <a:xfrm>
                <a:off x="4388760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6F4EC4D-F819-F046-B371-95390CECF663}"/>
                  </a:ext>
                </a:extLst>
              </p:cNvPr>
              <p:cNvSpPr txBox="1"/>
              <p:nvPr/>
            </p:nvSpPr>
            <p:spPr>
              <a:xfrm>
                <a:off x="5752080" y="170424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C26753D7-0676-8942-8E1B-E8E3C646025D}"/>
                  </a:ext>
                </a:extLst>
              </p:cNvPr>
              <p:cNvSpPr txBox="1"/>
              <p:nvPr/>
            </p:nvSpPr>
            <p:spPr>
              <a:xfrm>
                <a:off x="7120079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2</a:t>
                </a: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5F895AE-1E88-764B-855A-A3ECCA3B720C}"/>
                </a:ext>
              </a:extLst>
            </p:cNvPr>
            <p:cNvGrpSpPr/>
            <p:nvPr/>
          </p:nvGrpSpPr>
          <p:grpSpPr>
            <a:xfrm>
              <a:off x="2086560" y="1938239"/>
              <a:ext cx="1466640" cy="851761"/>
              <a:chOff x="2086560" y="1938239"/>
              <a:chExt cx="1466640" cy="851761"/>
            </a:xfrm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DA741A1-D98D-2D45-A849-03ED6EF46CE4}"/>
                  </a:ext>
                </a:extLst>
              </p:cNvPr>
              <p:cNvSpPr/>
              <p:nvPr/>
            </p:nvSpPr>
            <p:spPr>
              <a:xfrm>
                <a:off x="2086560" y="265896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94" name="Straight Connector 93">
                <a:extLst>
                  <a:ext uri="{FF2B5EF4-FFF2-40B4-BE49-F238E27FC236}">
                    <a16:creationId xmlns:a16="http://schemas.microsoft.com/office/drawing/2014/main" id="{6DD209B0-059B-844A-A1FC-6413FA2965A2}"/>
                  </a:ext>
                </a:extLst>
              </p:cNvPr>
              <p:cNvSpPr/>
              <p:nvPr/>
            </p:nvSpPr>
            <p:spPr>
              <a:xfrm flipV="1">
                <a:off x="2233080" y="1938239"/>
                <a:ext cx="1320120" cy="801001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75356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Demultiplexing</a:t>
            </a:r>
            <a:endParaRPr lang="nl-NL" b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544EC3-5FF3-8445-BEEE-85BC8C1F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427222" y="2358720"/>
            <a:ext cx="2444400" cy="182736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98A8E4B-28D8-D741-BB0D-25ECDE833463}"/>
              </a:ext>
            </a:extLst>
          </p:cNvPr>
          <p:cNvSpPr txBox="1"/>
          <p:nvPr/>
        </p:nvSpPr>
        <p:spPr>
          <a:xfrm>
            <a:off x="4504503" y="4560840"/>
            <a:ext cx="700200" cy="326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one" sz="1300" b="1" i="0" u="none" strike="noStrike" baseline="0">
                <a:ln>
                  <a:noFill/>
                </a:ln>
                <a:solidFill>
                  <a:srgbClr val="00407A"/>
                </a:solidFill>
                <a:latin typeface="Arial" pitchFamily="18"/>
                <a:ea typeface="Arial Unicode MS" pitchFamily="2"/>
                <a:cs typeface="Arial Unicode MS" pitchFamily="2"/>
              </a:rPr>
              <a:t>…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A832DC-B6BD-6543-8AD9-6BC5897BB93A}"/>
              </a:ext>
            </a:extLst>
          </p:cNvPr>
          <p:cNvGrpSpPr/>
          <p:nvPr/>
        </p:nvGrpSpPr>
        <p:grpSpPr>
          <a:xfrm>
            <a:off x="3040383" y="2115720"/>
            <a:ext cx="4482360" cy="915840"/>
            <a:chOff x="2070000" y="2111760"/>
            <a:chExt cx="4482360" cy="91584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F7F0C8A-E1D0-984B-A71D-79ADC35CDB3F}"/>
                </a:ext>
              </a:extLst>
            </p:cNvPr>
            <p:cNvGrpSpPr/>
            <p:nvPr/>
          </p:nvGrpSpPr>
          <p:grpSpPr>
            <a:xfrm>
              <a:off x="3622320" y="2111760"/>
              <a:ext cx="2930040" cy="488880"/>
              <a:chOff x="3622320" y="2111760"/>
              <a:chExt cx="2930040" cy="48888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BF309D3A-2733-9940-AF40-4B92B53E3644}"/>
                  </a:ext>
                </a:extLst>
              </p:cNvPr>
              <p:cNvSpPr txBox="1"/>
              <p:nvPr/>
            </p:nvSpPr>
            <p:spPr>
              <a:xfrm>
                <a:off x="5752080" y="21117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77" name="Straight Connector 76">
                <a:extLst>
                  <a:ext uri="{FF2B5EF4-FFF2-40B4-BE49-F238E27FC236}">
                    <a16:creationId xmlns:a16="http://schemas.microsoft.com/office/drawing/2014/main" id="{109368C9-4A68-604F-9096-FB177BBD1F1B}"/>
                  </a:ext>
                </a:extLst>
              </p:cNvPr>
              <p:cNvSpPr/>
              <p:nvPr/>
            </p:nvSpPr>
            <p:spPr>
              <a:xfrm>
                <a:off x="3622320" y="23587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9" name="Straight Connector 78">
                <a:extLst>
                  <a:ext uri="{FF2B5EF4-FFF2-40B4-BE49-F238E27FC236}">
                    <a16:creationId xmlns:a16="http://schemas.microsoft.com/office/drawing/2014/main" id="{90C11173-AC82-7043-A0D9-32D330A5F10F}"/>
                  </a:ext>
                </a:extLst>
              </p:cNvPr>
              <p:cNvSpPr/>
              <p:nvPr/>
            </p:nvSpPr>
            <p:spPr>
              <a:xfrm>
                <a:off x="5950440" y="23587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967798E-87DB-AD4E-819F-4E44D097C23B}"/>
                  </a:ext>
                </a:extLst>
              </p:cNvPr>
              <p:cNvSpPr txBox="1"/>
              <p:nvPr/>
            </p:nvSpPr>
            <p:spPr>
              <a:xfrm>
                <a:off x="4388760" y="21117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518F75-058E-0A4D-B44A-5F4AD76B1C6C}"/>
                </a:ext>
              </a:extLst>
            </p:cNvPr>
            <p:cNvGrpSpPr/>
            <p:nvPr/>
          </p:nvGrpSpPr>
          <p:grpSpPr>
            <a:xfrm>
              <a:off x="2070000" y="2358720"/>
              <a:ext cx="1483200" cy="668880"/>
              <a:chOff x="2070000" y="2358720"/>
              <a:chExt cx="1483200" cy="66888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C461D94-B383-9544-853A-F5540493DA47}"/>
                  </a:ext>
                </a:extLst>
              </p:cNvPr>
              <p:cNvSpPr/>
              <p:nvPr/>
            </p:nvSpPr>
            <p:spPr>
              <a:xfrm>
                <a:off x="2070000" y="289656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7" name="Straight Connector 36">
                <a:extLst>
                  <a:ext uri="{FF2B5EF4-FFF2-40B4-BE49-F238E27FC236}">
                    <a16:creationId xmlns:a16="http://schemas.microsoft.com/office/drawing/2014/main" id="{5D769DFC-0479-8E4E-AC4C-70620BC5D67C}"/>
                  </a:ext>
                </a:extLst>
              </p:cNvPr>
              <p:cNvSpPr/>
              <p:nvPr/>
            </p:nvSpPr>
            <p:spPr>
              <a:xfrm flipV="1">
                <a:off x="2216880" y="2358720"/>
                <a:ext cx="1336320" cy="57816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E3625FD-1608-D243-8438-18BA9AB5F615}"/>
              </a:ext>
            </a:extLst>
          </p:cNvPr>
          <p:cNvGrpSpPr/>
          <p:nvPr/>
        </p:nvGrpSpPr>
        <p:grpSpPr>
          <a:xfrm>
            <a:off x="3219663" y="2522880"/>
            <a:ext cx="4303080" cy="583920"/>
            <a:chOff x="2249280" y="2518920"/>
            <a:chExt cx="4303080" cy="58392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ADDED95-B119-9E4B-8078-9C4AAA81A9FB}"/>
                </a:ext>
              </a:extLst>
            </p:cNvPr>
            <p:cNvGrpSpPr/>
            <p:nvPr/>
          </p:nvGrpSpPr>
          <p:grpSpPr>
            <a:xfrm>
              <a:off x="3622320" y="2518920"/>
              <a:ext cx="2930040" cy="489240"/>
              <a:chOff x="3622320" y="2518920"/>
              <a:chExt cx="2930040" cy="48924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2FA3AD4-6485-0749-BC96-05120551FA62}"/>
                  </a:ext>
                </a:extLst>
              </p:cNvPr>
              <p:cNvSpPr txBox="1"/>
              <p:nvPr/>
            </p:nvSpPr>
            <p:spPr>
              <a:xfrm>
                <a:off x="5752080" y="251892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71" name="Straight Connector 70">
                <a:extLst>
                  <a:ext uri="{FF2B5EF4-FFF2-40B4-BE49-F238E27FC236}">
                    <a16:creationId xmlns:a16="http://schemas.microsoft.com/office/drawing/2014/main" id="{36A51707-BEDD-8B45-8198-50FC58199435}"/>
                  </a:ext>
                </a:extLst>
              </p:cNvPr>
              <p:cNvSpPr/>
              <p:nvPr/>
            </p:nvSpPr>
            <p:spPr>
              <a:xfrm>
                <a:off x="3622320" y="276623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3" name="Straight Connector 72">
                <a:extLst>
                  <a:ext uri="{FF2B5EF4-FFF2-40B4-BE49-F238E27FC236}">
                    <a16:creationId xmlns:a16="http://schemas.microsoft.com/office/drawing/2014/main" id="{DAB8D135-31BA-3146-894D-D247CE889F63}"/>
                  </a:ext>
                </a:extLst>
              </p:cNvPr>
              <p:cNvSpPr/>
              <p:nvPr/>
            </p:nvSpPr>
            <p:spPr>
              <a:xfrm>
                <a:off x="5950440" y="276623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647EBD1A-D38E-4A4C-8F6F-4B1B6F3AABA8}"/>
                  </a:ext>
                </a:extLst>
              </p:cNvPr>
              <p:cNvSpPr txBox="1"/>
              <p:nvPr/>
            </p:nvSpPr>
            <p:spPr>
              <a:xfrm>
                <a:off x="4388760" y="251892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785D9BA-CDA5-194C-AB0F-30C132C8BFDF}"/>
                </a:ext>
              </a:extLst>
            </p:cNvPr>
            <p:cNvGrpSpPr/>
            <p:nvPr/>
          </p:nvGrpSpPr>
          <p:grpSpPr>
            <a:xfrm>
              <a:off x="2249280" y="2766239"/>
              <a:ext cx="1320480" cy="336601"/>
              <a:chOff x="2249280" y="2766239"/>
              <a:chExt cx="1320480" cy="336601"/>
            </a:xfrm>
          </p:grpSpPr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BE8CBE-B08C-7542-8BEA-8EB21747B396}"/>
                  </a:ext>
                </a:extLst>
              </p:cNvPr>
              <p:cNvSpPr/>
              <p:nvPr/>
            </p:nvSpPr>
            <p:spPr>
              <a:xfrm>
                <a:off x="2249280" y="297180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A831E247-FBBB-D04E-9FD2-8F639B02F634}"/>
                  </a:ext>
                </a:extLst>
              </p:cNvPr>
              <p:cNvSpPr/>
              <p:nvPr/>
            </p:nvSpPr>
            <p:spPr>
              <a:xfrm flipV="1">
                <a:off x="2396160" y="2766239"/>
                <a:ext cx="1173600" cy="2638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D6B8BC-8DBE-BE42-AB7B-50B21093CE12}"/>
              </a:ext>
            </a:extLst>
          </p:cNvPr>
          <p:cNvGrpSpPr/>
          <p:nvPr/>
        </p:nvGrpSpPr>
        <p:grpSpPr>
          <a:xfrm>
            <a:off x="3586503" y="2930400"/>
            <a:ext cx="3936240" cy="489240"/>
            <a:chOff x="2616120" y="2926440"/>
            <a:chExt cx="3936240" cy="48924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9E8419D-9B47-1242-8CCB-656DE8116633}"/>
                </a:ext>
              </a:extLst>
            </p:cNvPr>
            <p:cNvGrpSpPr/>
            <p:nvPr/>
          </p:nvGrpSpPr>
          <p:grpSpPr>
            <a:xfrm>
              <a:off x="3622320" y="2926440"/>
              <a:ext cx="2930040" cy="489240"/>
              <a:chOff x="3622320" y="2926440"/>
              <a:chExt cx="2930040" cy="489240"/>
            </a:xfrm>
          </p:grpSpPr>
          <p:sp>
            <p:nvSpPr>
              <p:cNvPr id="64" name="Straight Connector 63">
                <a:extLst>
                  <a:ext uri="{FF2B5EF4-FFF2-40B4-BE49-F238E27FC236}">
                    <a16:creationId xmlns:a16="http://schemas.microsoft.com/office/drawing/2014/main" id="{5291151A-686D-4741-9D40-080D2CEF0B88}"/>
                  </a:ext>
                </a:extLst>
              </p:cNvPr>
              <p:cNvSpPr/>
              <p:nvPr/>
            </p:nvSpPr>
            <p:spPr>
              <a:xfrm>
                <a:off x="3622320" y="317376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6" name="Straight Connector 65">
                <a:extLst>
                  <a:ext uri="{FF2B5EF4-FFF2-40B4-BE49-F238E27FC236}">
                    <a16:creationId xmlns:a16="http://schemas.microsoft.com/office/drawing/2014/main" id="{FCE415E2-B562-F04E-9F6B-1A10B77965C7}"/>
                  </a:ext>
                </a:extLst>
              </p:cNvPr>
              <p:cNvSpPr/>
              <p:nvPr/>
            </p:nvSpPr>
            <p:spPr>
              <a:xfrm>
                <a:off x="5950440" y="317376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07ECCE4-F5B5-0049-ADCE-AF899F7CDF3E}"/>
                  </a:ext>
                </a:extLst>
              </p:cNvPr>
              <p:cNvSpPr txBox="1"/>
              <p:nvPr/>
            </p:nvSpPr>
            <p:spPr>
              <a:xfrm>
                <a:off x="4388760" y="29264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CFCBFBF-4328-F54D-924A-AE63599AF432}"/>
                  </a:ext>
                </a:extLst>
              </p:cNvPr>
              <p:cNvSpPr txBox="1"/>
              <p:nvPr/>
            </p:nvSpPr>
            <p:spPr>
              <a:xfrm>
                <a:off x="5752080" y="29264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5D63365-A537-904B-AA7B-3207ABEE6582}"/>
                </a:ext>
              </a:extLst>
            </p:cNvPr>
            <p:cNvGrpSpPr/>
            <p:nvPr/>
          </p:nvGrpSpPr>
          <p:grpSpPr>
            <a:xfrm>
              <a:off x="2616120" y="3117960"/>
              <a:ext cx="920520" cy="130680"/>
              <a:chOff x="2616120" y="3117960"/>
              <a:chExt cx="920520" cy="130680"/>
            </a:xfrm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1652647-F116-7649-A3D4-1C2E1FA358CE}"/>
                  </a:ext>
                </a:extLst>
              </p:cNvPr>
              <p:cNvSpPr/>
              <p:nvPr/>
            </p:nvSpPr>
            <p:spPr>
              <a:xfrm>
                <a:off x="2616120" y="3117960"/>
                <a:ext cx="146520" cy="1306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3" name="Straight Connector 32">
                <a:extLst>
                  <a:ext uri="{FF2B5EF4-FFF2-40B4-BE49-F238E27FC236}">
                    <a16:creationId xmlns:a16="http://schemas.microsoft.com/office/drawing/2014/main" id="{C503C958-8E95-7A45-9B74-71AD424D4FF3}"/>
                  </a:ext>
                </a:extLst>
              </p:cNvPr>
              <p:cNvSpPr/>
              <p:nvPr/>
            </p:nvSpPr>
            <p:spPr>
              <a:xfrm>
                <a:off x="2762640" y="3175920"/>
                <a:ext cx="774000" cy="0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4810D943-738D-0F47-BC7B-386AB52BFE73}"/>
              </a:ext>
            </a:extLst>
          </p:cNvPr>
          <p:cNvGrpSpPr/>
          <p:nvPr/>
        </p:nvGrpSpPr>
        <p:grpSpPr>
          <a:xfrm>
            <a:off x="3407943" y="3337919"/>
            <a:ext cx="4114800" cy="489240"/>
            <a:chOff x="2437560" y="3333959"/>
            <a:chExt cx="4114800" cy="4892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6102C78-FE82-DB4C-B16A-AD1122046667}"/>
                </a:ext>
              </a:extLst>
            </p:cNvPr>
            <p:cNvGrpSpPr/>
            <p:nvPr/>
          </p:nvGrpSpPr>
          <p:grpSpPr>
            <a:xfrm>
              <a:off x="3622320" y="3333959"/>
              <a:ext cx="2930040" cy="489240"/>
              <a:chOff x="3622320" y="3333959"/>
              <a:chExt cx="2930040" cy="489240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58DD6A7-0C2F-364C-B914-621D602FEA20}"/>
                  </a:ext>
                </a:extLst>
              </p:cNvPr>
              <p:cNvSpPr txBox="1"/>
              <p:nvPr/>
            </p:nvSpPr>
            <p:spPr>
              <a:xfrm>
                <a:off x="5752080" y="3333959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5FF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4</a:t>
                </a:r>
              </a:p>
            </p:txBody>
          </p:sp>
          <p:sp>
            <p:nvSpPr>
              <p:cNvPr id="59" name="Straight Connector 58">
                <a:extLst>
                  <a:ext uri="{FF2B5EF4-FFF2-40B4-BE49-F238E27FC236}">
                    <a16:creationId xmlns:a16="http://schemas.microsoft.com/office/drawing/2014/main" id="{960D3EA0-466B-1446-BA0A-C24FC0E73832}"/>
                  </a:ext>
                </a:extLst>
              </p:cNvPr>
              <p:cNvSpPr/>
              <p:nvPr/>
            </p:nvSpPr>
            <p:spPr>
              <a:xfrm>
                <a:off x="3622320" y="3581279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1" name="Straight Connector 60">
                <a:extLst>
                  <a:ext uri="{FF2B5EF4-FFF2-40B4-BE49-F238E27FC236}">
                    <a16:creationId xmlns:a16="http://schemas.microsoft.com/office/drawing/2014/main" id="{F37EFD1E-ED71-DD45-9EBE-1EA396701B7A}"/>
                  </a:ext>
                </a:extLst>
              </p:cNvPr>
              <p:cNvSpPr/>
              <p:nvPr/>
            </p:nvSpPr>
            <p:spPr>
              <a:xfrm>
                <a:off x="5950440" y="3581279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5FF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8E8A80B-8A88-4643-9D46-4FEE21103A99}"/>
                  </a:ext>
                </a:extLst>
              </p:cNvPr>
              <p:cNvSpPr txBox="1"/>
              <p:nvPr/>
            </p:nvSpPr>
            <p:spPr>
              <a:xfrm>
                <a:off x="4388760" y="3333959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D78F74A-A0D8-234E-810D-3C31C5F4D13D}"/>
                </a:ext>
              </a:extLst>
            </p:cNvPr>
            <p:cNvGrpSpPr/>
            <p:nvPr/>
          </p:nvGrpSpPr>
          <p:grpSpPr>
            <a:xfrm>
              <a:off x="2437560" y="3448080"/>
              <a:ext cx="1115640" cy="131040"/>
              <a:chOff x="2437560" y="3448080"/>
              <a:chExt cx="1115640" cy="131040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5F2354FB-4D0B-414F-A34E-6314B26BBA30}"/>
                  </a:ext>
                </a:extLst>
              </p:cNvPr>
              <p:cNvSpPr/>
              <p:nvPr/>
            </p:nvSpPr>
            <p:spPr>
              <a:xfrm>
                <a:off x="2437560" y="3448080"/>
                <a:ext cx="14688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5FF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31" name="Straight Connector 30">
                <a:extLst>
                  <a:ext uri="{FF2B5EF4-FFF2-40B4-BE49-F238E27FC236}">
                    <a16:creationId xmlns:a16="http://schemas.microsoft.com/office/drawing/2014/main" id="{660E1644-231D-F443-9800-F190247468AA}"/>
                  </a:ext>
                </a:extLst>
              </p:cNvPr>
              <p:cNvSpPr/>
              <p:nvPr/>
            </p:nvSpPr>
            <p:spPr>
              <a:xfrm>
                <a:off x="2584440" y="3504239"/>
                <a:ext cx="968760" cy="35641"/>
              </a:xfrm>
              <a:prstGeom prst="line">
                <a:avLst/>
              </a:prstGeom>
              <a:noFill/>
              <a:ln w="18360">
                <a:solidFill>
                  <a:srgbClr val="00A5FF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720CBA7-B7B7-354D-8E97-3ABA9B758632}"/>
              </a:ext>
            </a:extLst>
          </p:cNvPr>
          <p:cNvGrpSpPr/>
          <p:nvPr/>
        </p:nvGrpSpPr>
        <p:grpSpPr>
          <a:xfrm>
            <a:off x="2955422" y="3745800"/>
            <a:ext cx="4567321" cy="489240"/>
            <a:chOff x="1985039" y="3741840"/>
            <a:chExt cx="4567321" cy="48924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CBE863C-80B2-DB45-AA87-1A76961E8C71}"/>
                </a:ext>
              </a:extLst>
            </p:cNvPr>
            <p:cNvGrpSpPr/>
            <p:nvPr/>
          </p:nvGrpSpPr>
          <p:grpSpPr>
            <a:xfrm>
              <a:off x="3622320" y="3741840"/>
              <a:ext cx="2930040" cy="489240"/>
              <a:chOff x="3622320" y="3741840"/>
              <a:chExt cx="2930040" cy="489240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C7EB3ED-ED83-B242-A3B4-0711CF37BBC7}"/>
                  </a:ext>
                </a:extLst>
              </p:cNvPr>
              <p:cNvSpPr txBox="1"/>
              <p:nvPr/>
            </p:nvSpPr>
            <p:spPr>
              <a:xfrm>
                <a:off x="5752080" y="3741840"/>
                <a:ext cx="800280" cy="489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950E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3</a:t>
                </a:r>
              </a:p>
            </p:txBody>
          </p:sp>
          <p:sp>
            <p:nvSpPr>
              <p:cNvPr id="53" name="Straight Connector 52">
                <a:extLst>
                  <a:ext uri="{FF2B5EF4-FFF2-40B4-BE49-F238E27FC236}">
                    <a16:creationId xmlns:a16="http://schemas.microsoft.com/office/drawing/2014/main" id="{6918513F-0CE4-3A47-8BA4-059404F56639}"/>
                  </a:ext>
                </a:extLst>
              </p:cNvPr>
              <p:cNvSpPr/>
              <p:nvPr/>
            </p:nvSpPr>
            <p:spPr>
              <a:xfrm>
                <a:off x="3622320" y="39888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5" name="Straight Connector 54">
                <a:extLst>
                  <a:ext uri="{FF2B5EF4-FFF2-40B4-BE49-F238E27FC236}">
                    <a16:creationId xmlns:a16="http://schemas.microsoft.com/office/drawing/2014/main" id="{3E06B46E-FEE5-3142-ADBF-7AC2A08BED85}"/>
                  </a:ext>
                </a:extLst>
              </p:cNvPr>
              <p:cNvSpPr/>
              <p:nvPr/>
            </p:nvSpPr>
            <p:spPr>
              <a:xfrm>
                <a:off x="5950440" y="39888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950E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8EAD1B-C574-AD41-B78D-139F450DBFD5}"/>
                  </a:ext>
                </a:extLst>
              </p:cNvPr>
              <p:cNvSpPr txBox="1"/>
              <p:nvPr/>
            </p:nvSpPr>
            <p:spPr>
              <a:xfrm>
                <a:off x="4388760" y="37418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C4DABD-CBE3-D949-977F-A24C961DD25D}"/>
                </a:ext>
              </a:extLst>
            </p:cNvPr>
            <p:cNvGrpSpPr/>
            <p:nvPr/>
          </p:nvGrpSpPr>
          <p:grpSpPr>
            <a:xfrm>
              <a:off x="1985039" y="3743280"/>
              <a:ext cx="1567801" cy="233280"/>
              <a:chOff x="1985039" y="3743280"/>
              <a:chExt cx="1567801" cy="233280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1AA8D99-41AD-2E41-AB27-96C2114556B8}"/>
                  </a:ext>
                </a:extLst>
              </p:cNvPr>
              <p:cNvSpPr/>
              <p:nvPr/>
            </p:nvSpPr>
            <p:spPr>
              <a:xfrm>
                <a:off x="1985039" y="374328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950E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9" name="Straight Connector 28">
                <a:extLst>
                  <a:ext uri="{FF2B5EF4-FFF2-40B4-BE49-F238E27FC236}">
                    <a16:creationId xmlns:a16="http://schemas.microsoft.com/office/drawing/2014/main" id="{6651A451-4E71-504E-B257-9A58A2900D0D}"/>
                  </a:ext>
                </a:extLst>
              </p:cNvPr>
              <p:cNvSpPr/>
              <p:nvPr/>
            </p:nvSpPr>
            <p:spPr>
              <a:xfrm>
                <a:off x="2131560" y="3795479"/>
                <a:ext cx="1421280" cy="181081"/>
              </a:xfrm>
              <a:prstGeom prst="line">
                <a:avLst/>
              </a:prstGeom>
              <a:noFill/>
              <a:ln w="18360">
                <a:solidFill>
                  <a:srgbClr val="FF950E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3A4D9C2-EF8D-3942-A7E1-E7B3A8CC8642}"/>
              </a:ext>
            </a:extLst>
          </p:cNvPr>
          <p:cNvGrpSpPr/>
          <p:nvPr/>
        </p:nvGrpSpPr>
        <p:grpSpPr>
          <a:xfrm>
            <a:off x="3122103" y="3915000"/>
            <a:ext cx="4400640" cy="727200"/>
            <a:chOff x="2151720" y="3911040"/>
            <a:chExt cx="4400640" cy="72720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178B058-2FE9-7F4F-A039-B1CEC21CD4EA}"/>
                </a:ext>
              </a:extLst>
            </p:cNvPr>
            <p:cNvGrpSpPr/>
            <p:nvPr/>
          </p:nvGrpSpPr>
          <p:grpSpPr>
            <a:xfrm>
              <a:off x="3622320" y="4149360"/>
              <a:ext cx="2930040" cy="488880"/>
              <a:chOff x="3622320" y="4149360"/>
              <a:chExt cx="2930040" cy="48888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9C43CA5-BD85-9740-97AA-91FAE132AB11}"/>
                  </a:ext>
                </a:extLst>
              </p:cNvPr>
              <p:cNvSpPr txBox="1"/>
              <p:nvPr/>
            </p:nvSpPr>
            <p:spPr>
              <a:xfrm>
                <a:off x="5752080" y="414936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AE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2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1DC6AAE9-EEC2-D143-A46B-E541E9C4F395}"/>
                  </a:ext>
                </a:extLst>
              </p:cNvPr>
              <p:cNvSpPr/>
              <p:nvPr/>
            </p:nvSpPr>
            <p:spPr>
              <a:xfrm>
                <a:off x="3622320" y="439632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49" name="Straight Connector 48">
                <a:extLst>
                  <a:ext uri="{FF2B5EF4-FFF2-40B4-BE49-F238E27FC236}">
                    <a16:creationId xmlns:a16="http://schemas.microsoft.com/office/drawing/2014/main" id="{4A931D33-C000-A848-AAD6-7B070C7396CB}"/>
                  </a:ext>
                </a:extLst>
              </p:cNvPr>
              <p:cNvSpPr/>
              <p:nvPr/>
            </p:nvSpPr>
            <p:spPr>
              <a:xfrm>
                <a:off x="5950440" y="439632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00AE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A95275F-007D-8742-A358-7974AFE2C08C}"/>
                  </a:ext>
                </a:extLst>
              </p:cNvPr>
              <p:cNvSpPr txBox="1"/>
              <p:nvPr/>
            </p:nvSpPr>
            <p:spPr>
              <a:xfrm>
                <a:off x="4388760" y="414936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6E26FF-1C30-EA4B-BD2B-65256322F386}"/>
                </a:ext>
              </a:extLst>
            </p:cNvPr>
            <p:cNvGrpSpPr/>
            <p:nvPr/>
          </p:nvGrpSpPr>
          <p:grpSpPr>
            <a:xfrm>
              <a:off x="2151720" y="3911040"/>
              <a:ext cx="1401480" cy="502560"/>
              <a:chOff x="2151720" y="3911040"/>
              <a:chExt cx="1401480" cy="502560"/>
            </a:xfrm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F47830B-F0A8-0244-BFCB-AB7B9EDFD913}"/>
                  </a:ext>
                </a:extLst>
              </p:cNvPr>
              <p:cNvSpPr/>
              <p:nvPr/>
            </p:nvSpPr>
            <p:spPr>
              <a:xfrm>
                <a:off x="2151720" y="391104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00AE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7" name="Straight Connector 26">
                <a:extLst>
                  <a:ext uri="{FF2B5EF4-FFF2-40B4-BE49-F238E27FC236}">
                    <a16:creationId xmlns:a16="http://schemas.microsoft.com/office/drawing/2014/main" id="{5A21A51E-5A87-8840-B4BE-9AC26897B5CA}"/>
                  </a:ext>
                </a:extLst>
              </p:cNvPr>
              <p:cNvSpPr/>
              <p:nvPr/>
            </p:nvSpPr>
            <p:spPr>
              <a:xfrm>
                <a:off x="2298240" y="3980160"/>
                <a:ext cx="1254960" cy="433440"/>
              </a:xfrm>
              <a:prstGeom prst="line">
                <a:avLst/>
              </a:prstGeom>
              <a:noFill/>
              <a:ln w="18360">
                <a:solidFill>
                  <a:srgbClr val="00AE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15A2AD3-59CC-E14D-BC56-D0B914E14A04}"/>
              </a:ext>
            </a:extLst>
          </p:cNvPr>
          <p:cNvGrpSpPr/>
          <p:nvPr/>
        </p:nvGrpSpPr>
        <p:grpSpPr>
          <a:xfrm>
            <a:off x="1417698" y="4887360"/>
            <a:ext cx="6245962" cy="1125417"/>
            <a:chOff x="1417698" y="4887360"/>
            <a:chExt cx="6245962" cy="112541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7CA9389-6FBC-A54D-B0D5-02BD9A724DCF}"/>
                </a:ext>
              </a:extLst>
            </p:cNvPr>
            <p:cNvGrpSpPr/>
            <p:nvPr/>
          </p:nvGrpSpPr>
          <p:grpSpPr>
            <a:xfrm>
              <a:off x="1417698" y="5360342"/>
              <a:ext cx="6245962" cy="652435"/>
              <a:chOff x="1417698" y="5360342"/>
              <a:chExt cx="6245962" cy="652435"/>
            </a:xfrm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790085C5-47F1-0B4C-9F38-8F726408B769}"/>
                  </a:ext>
                </a:extLst>
              </p:cNvPr>
              <p:cNvSpPr/>
              <p:nvPr/>
            </p:nvSpPr>
            <p:spPr>
              <a:xfrm>
                <a:off x="1417698" y="5360342"/>
                <a:ext cx="1050082" cy="652435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00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1</a:t>
                </a:r>
                <a:endParaRPr lang="en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" sz="1300" dirty="0" err="1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Fastq</a:t>
                </a:r>
                <a:r>
                  <a:rPr lang="en" sz="1300" dirty="0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 file</a:t>
                </a:r>
                <a:endPara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18273B26-EFEF-3147-81EE-78F690AF25C9}"/>
                  </a:ext>
                </a:extLst>
              </p:cNvPr>
              <p:cNvSpPr/>
              <p:nvPr/>
            </p:nvSpPr>
            <p:spPr>
              <a:xfrm>
                <a:off x="3150018" y="5360342"/>
                <a:ext cx="1050082" cy="652435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E00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2</a:t>
                </a:r>
                <a:endParaRPr lang="en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" sz="1300" dirty="0" err="1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Fastq</a:t>
                </a:r>
                <a:r>
                  <a:rPr lang="en" sz="1300" dirty="0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 file</a:t>
                </a:r>
                <a:endPara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FF946A78-1BAA-874B-84DB-2511F532EEC5}"/>
                  </a:ext>
                </a:extLst>
              </p:cNvPr>
              <p:cNvSpPr/>
              <p:nvPr/>
            </p:nvSpPr>
            <p:spPr>
              <a:xfrm>
                <a:off x="4895039" y="5360342"/>
                <a:ext cx="1050082" cy="652435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FF950E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3</a:t>
                </a:r>
                <a:endParaRPr lang="en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" sz="1300" dirty="0" err="1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Fastq</a:t>
                </a:r>
                <a:r>
                  <a:rPr lang="en" sz="1300" dirty="0"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 file</a:t>
                </a:r>
                <a:endPara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CF22C794-E311-684A-A812-00002C39FA4D}"/>
                  </a:ext>
                </a:extLst>
              </p:cNvPr>
              <p:cNvSpPr/>
              <p:nvPr/>
            </p:nvSpPr>
            <p:spPr>
              <a:xfrm>
                <a:off x="6613578" y="5360342"/>
                <a:ext cx="1050082" cy="652435"/>
              </a:xfrm>
              <a:custGeom>
                <a:avLst>
                  <a:gd name="f0" fmla="val 27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val 5400"/>
                  <a:gd name="f9" fmla="val -2147483647"/>
                  <a:gd name="f10" fmla="val 2147483647"/>
                  <a:gd name="f11" fmla="abs f4"/>
                  <a:gd name="f12" fmla="abs f5"/>
                  <a:gd name="f13" fmla="abs f6"/>
                  <a:gd name="f14" fmla="pin 0 f0 5400"/>
                  <a:gd name="f15" fmla="+- 0 0 f2"/>
                  <a:gd name="f16" fmla="?: f11 f4 1"/>
                  <a:gd name="f17" fmla="?: f12 f5 1"/>
                  <a:gd name="f18" fmla="?: f13 f6 1"/>
                  <a:gd name="f19" fmla="val f14"/>
                  <a:gd name="f20" fmla="*/ f16 1 21600"/>
                  <a:gd name="f21" fmla="*/ f17 1 21600"/>
                  <a:gd name="f22" fmla="*/ 21600 f16 1"/>
                  <a:gd name="f23" fmla="*/ 21600 f17 1"/>
                  <a:gd name="f24" fmla="*/ f19 1 2"/>
                  <a:gd name="f25" fmla="*/ f19 2 1"/>
                  <a:gd name="f26" fmla="min f21 f20"/>
                  <a:gd name="f27" fmla="*/ f22 1 f18"/>
                  <a:gd name="f28" fmla="*/ f23 1 f18"/>
                  <a:gd name="f29" fmla="+- f19 f24 0"/>
                  <a:gd name="f30" fmla="*/ f24 1 2"/>
                  <a:gd name="f31" fmla="+- f27 0 f24"/>
                  <a:gd name="f32" fmla="+- f27 0 f19"/>
                  <a:gd name="f33" fmla="+- f19 f30 0"/>
                  <a:gd name="f34" fmla="+- f24 f30 0"/>
                  <a:gd name="f35" fmla="+- f28 0 f24"/>
                  <a:gd name="f36" fmla="+- f28 0 f19"/>
                  <a:gd name="f37" fmla="+- f28 0 f29"/>
                  <a:gd name="f38" fmla="*/ f14 f26 1"/>
                  <a:gd name="f39" fmla="*/ f7 f26 1"/>
                  <a:gd name="f40" fmla="*/ f19 f26 1"/>
                  <a:gd name="f41" fmla="*/ f29 f26 1"/>
                  <a:gd name="f42" fmla="*/ f24 f26 1"/>
                  <a:gd name="f43" fmla="*/ f27 f26 1"/>
                  <a:gd name="f44" fmla="*/ f28 f26 1"/>
                  <a:gd name="f45" fmla="*/ f25 f26 1"/>
                  <a:gd name="f46" fmla="*/ f32 f26 1"/>
                  <a:gd name="f47" fmla="*/ f36 f26 1"/>
                  <a:gd name="f48" fmla="+- f42 0 f39"/>
                  <a:gd name="f49" fmla="+- f40 0 f41"/>
                  <a:gd name="f50" fmla="*/ f31 f26 1"/>
                  <a:gd name="f51" fmla="+- f39 0 f42"/>
                  <a:gd name="f52" fmla="*/ f37 f26 1"/>
                  <a:gd name="f53" fmla="*/ f35 f26 1"/>
                  <a:gd name="f54" fmla="+- f42 0 f40"/>
                  <a:gd name="f55" fmla="*/ f34 f26 1"/>
                  <a:gd name="f56" fmla="*/ f33 f26 1"/>
                  <a:gd name="f57" fmla="+- f45 0 f41"/>
                  <a:gd name="f58" fmla="+- f40 0 f42"/>
                  <a:gd name="f59" fmla="+- f41 0 f45"/>
                  <a:gd name="f60" fmla="abs f48"/>
                  <a:gd name="f61" fmla="abs f49"/>
                  <a:gd name="f62" fmla="?: f48 f15 f2"/>
                  <a:gd name="f63" fmla="?: f48 f2 f15"/>
                  <a:gd name="f64" fmla="?: f49 0 f1"/>
                  <a:gd name="f65" fmla="?: f49 f1 0"/>
                  <a:gd name="f66" fmla="+- f50 0 f46"/>
                  <a:gd name="f67" fmla="abs f51"/>
                  <a:gd name="f68" fmla="?: f51 0 f1"/>
                  <a:gd name="f69" fmla="?: f51 f1 0"/>
                  <a:gd name="f70" fmla="+- f43 0 f50"/>
                  <a:gd name="f71" fmla="+- f50 0 f43"/>
                  <a:gd name="f72" fmla="+- f47 0 f52"/>
                  <a:gd name="f73" fmla="+- f44 0 f53"/>
                  <a:gd name="f74" fmla="abs f54"/>
                  <a:gd name="f75" fmla="?: f54 f15 f2"/>
                  <a:gd name="f76" fmla="?: f54 f2 f15"/>
                  <a:gd name="f77" fmla="+- f53 0 f44"/>
                  <a:gd name="f78" fmla="?: f51 f15 f2"/>
                  <a:gd name="f79" fmla="?: f51 f2 f15"/>
                  <a:gd name="f80" fmla="?: f51 f3 f2"/>
                  <a:gd name="f81" fmla="?: f51 f2 f3"/>
                  <a:gd name="f82" fmla="+- f55 0 f42"/>
                  <a:gd name="f83" fmla="+- f56 0 f41"/>
                  <a:gd name="f84" fmla="+- f40 0 f55"/>
                  <a:gd name="f85" fmla="+- f41 0 f56"/>
                  <a:gd name="f86" fmla="abs f57"/>
                  <a:gd name="f87" fmla="?: f57 0 f1"/>
                  <a:gd name="f88" fmla="?: f57 f1 0"/>
                  <a:gd name="f89" fmla="+- f46 0 f50"/>
                  <a:gd name="f90" fmla="+- f46 0 f46"/>
                  <a:gd name="f91" fmla="+- f42 0 f55"/>
                  <a:gd name="f92" fmla="abs f58"/>
                  <a:gd name="f93" fmla="?: f58 0 f1"/>
                  <a:gd name="f94" fmla="?: f58 f1 0"/>
                  <a:gd name="f95" fmla="abs f59"/>
                  <a:gd name="f96" fmla="?: f48 f65 f64"/>
                  <a:gd name="f97" fmla="?: f48 f64 f65"/>
                  <a:gd name="f98" fmla="?: f49 f62 f63"/>
                  <a:gd name="f99" fmla="abs f66"/>
                  <a:gd name="f100" fmla="?: f66 f15 f2"/>
                  <a:gd name="f101" fmla="?: f66 f2 f15"/>
                  <a:gd name="f102" fmla="?: f66 f69 f68"/>
                  <a:gd name="f103" fmla="?: f66 f68 f69"/>
                  <a:gd name="f104" fmla="abs f70"/>
                  <a:gd name="f105" fmla="?: f70 f15 f2"/>
                  <a:gd name="f106" fmla="?: f70 f2 f15"/>
                  <a:gd name="f107" fmla="?: f70 f3 f2"/>
                  <a:gd name="f108" fmla="?: f70 f2 f3"/>
                  <a:gd name="f109" fmla="abs f71"/>
                  <a:gd name="f110" fmla="abs f72"/>
                  <a:gd name="f111" fmla="?: f71 f15 f2"/>
                  <a:gd name="f112" fmla="?: f71 f2 f15"/>
                  <a:gd name="f113" fmla="?: f72 0 f1"/>
                  <a:gd name="f114" fmla="?: f72 f1 0"/>
                  <a:gd name="f115" fmla="abs f73"/>
                  <a:gd name="f116" fmla="?: f73 0 f1"/>
                  <a:gd name="f117" fmla="?: f73 f1 0"/>
                  <a:gd name="f118" fmla="?: f73 f75 f76"/>
                  <a:gd name="f119" fmla="abs f77"/>
                  <a:gd name="f120" fmla="?: f51 f81 f80"/>
                  <a:gd name="f121" fmla="?: f51 f80 f81"/>
                  <a:gd name="f122" fmla="?: f77 f79 f78"/>
                  <a:gd name="f123" fmla="abs f82"/>
                  <a:gd name="f124" fmla="abs f83"/>
                  <a:gd name="f125" fmla="?: f82 f15 f2"/>
                  <a:gd name="f126" fmla="?: f82 f2 f15"/>
                  <a:gd name="f127" fmla="?: f83 0 f1"/>
                  <a:gd name="f128" fmla="?: f83 f1 0"/>
                  <a:gd name="f129" fmla="abs f84"/>
                  <a:gd name="f130" fmla="abs f85"/>
                  <a:gd name="f131" fmla="?: f84 f15 f2"/>
                  <a:gd name="f132" fmla="?: f84 f2 f15"/>
                  <a:gd name="f133" fmla="?: f84 f3 f2"/>
                  <a:gd name="f134" fmla="?: f84 f2 f3"/>
                  <a:gd name="f135" fmla="?: f54 f88 f87"/>
                  <a:gd name="f136" fmla="?: f54 f87 f88"/>
                  <a:gd name="f137" fmla="?: f57 f75 f76"/>
                  <a:gd name="f138" fmla="abs f89"/>
                  <a:gd name="f139" fmla="?: f89 f15 f2"/>
                  <a:gd name="f140" fmla="?: f89 f2 f15"/>
                  <a:gd name="f141" fmla="?: f82 0 f1"/>
                  <a:gd name="f142" fmla="?: f82 f1 0"/>
                  <a:gd name="f143" fmla="abs f90"/>
                  <a:gd name="f144" fmla="abs f91"/>
                  <a:gd name="f145" fmla="?: f90 f15 f2"/>
                  <a:gd name="f146" fmla="?: f90 f2 f15"/>
                  <a:gd name="f147" fmla="?: f90 f3 f2"/>
                  <a:gd name="f148" fmla="?: f90 f2 f3"/>
                  <a:gd name="f149" fmla="?: f71 f94 f93"/>
                  <a:gd name="f150" fmla="?: f71 f93 f94"/>
                  <a:gd name="f151" fmla="?: f59 f79 f78"/>
                  <a:gd name="f152" fmla="?: f49 f96 f97"/>
                  <a:gd name="f153" fmla="?: f51 f102 f103"/>
                  <a:gd name="f154" fmla="?: f51 f100 f101"/>
                  <a:gd name="f155" fmla="?: f70 f108 f107"/>
                  <a:gd name="f156" fmla="?: f70 f107 f108"/>
                  <a:gd name="f157" fmla="?: f48 f106 f105"/>
                  <a:gd name="f158" fmla="?: f71 f114 f113"/>
                  <a:gd name="f159" fmla="?: f71 f113 f114"/>
                  <a:gd name="f160" fmla="?: f72 f111 f112"/>
                  <a:gd name="f161" fmla="?: f54 f117 f116"/>
                  <a:gd name="f162" fmla="?: f54 f116 f117"/>
                  <a:gd name="f163" fmla="?: f77 f121 f120"/>
                  <a:gd name="f164" fmla="?: f82 f128 f127"/>
                  <a:gd name="f165" fmla="?: f82 f127 f128"/>
                  <a:gd name="f166" fmla="?: f83 f125 f126"/>
                  <a:gd name="f167" fmla="?: f84 f134 f133"/>
                  <a:gd name="f168" fmla="?: f84 f133 f134"/>
                  <a:gd name="f169" fmla="?: f85 f132 f131"/>
                  <a:gd name="f170" fmla="?: f57 f135 f136"/>
                  <a:gd name="f171" fmla="?: f89 f142 f141"/>
                  <a:gd name="f172" fmla="?: f89 f141 f142"/>
                  <a:gd name="f173" fmla="?: f82 f139 f140"/>
                  <a:gd name="f174" fmla="?: f90 f148 f147"/>
                  <a:gd name="f175" fmla="?: f90 f147 f148"/>
                  <a:gd name="f176" fmla="?: f91 f146 f145"/>
                  <a:gd name="f177" fmla="?: f58 f149 f150"/>
                  <a:gd name="f178" fmla="?: f58 f111 f112"/>
                  <a:gd name="f179" fmla="?: f59 f121 f120"/>
                  <a:gd name="f180" fmla="?: f48 f156 f155"/>
                  <a:gd name="f181" fmla="?: f72 f158 f159"/>
                  <a:gd name="f182" fmla="?: f73 f161 f162"/>
                  <a:gd name="f183" fmla="?: f83 f164 f165"/>
                  <a:gd name="f184" fmla="?: f85 f168 f167"/>
                  <a:gd name="f185" fmla="?: f82 f171 f172"/>
                  <a:gd name="f186" fmla="?: f91 f175 f174"/>
                </a:gdLst>
                <a:ahLst>
                  <a:ahXY gdRefX="f0" minX="f7" maxX="f8">
                    <a:pos x="f38" y="f39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0" r="f46" b="f47"/>
                <a:pathLst>
                  <a:path>
                    <a:moveTo>
                      <a:pt x="f39" y="f41"/>
                    </a:moveTo>
                    <a:arcTo wR="f60" hR="f61" stAng="f152" swAng="f98"/>
                    <a:lnTo>
                      <a:pt x="f46" y="f40"/>
                    </a:lnTo>
                    <a:lnTo>
                      <a:pt x="f46" y="f42"/>
                    </a:lnTo>
                    <a:arcTo wR="f99" hR="f67" stAng="f153" swAng="f154"/>
                    <a:arcTo wR="f104" hR="f60" stAng="f180" swAng="f157"/>
                    <a:lnTo>
                      <a:pt x="f43" y="f52"/>
                    </a:lnTo>
                    <a:arcTo wR="f109" hR="f110" stAng="f181" swAng="f160"/>
                    <a:lnTo>
                      <a:pt x="f40" y="f47"/>
                    </a:lnTo>
                    <a:lnTo>
                      <a:pt x="f40" y="f53"/>
                    </a:lnTo>
                    <a:arcTo wR="f74" hR="f115" stAng="f182" swAng="f118"/>
                    <a:arcTo wR="f67" hR="f119" stAng="f163" swAng="f122"/>
                    <a:close/>
                  </a:path>
                  <a:path>
                    <a:moveTo>
                      <a:pt x="f42" y="f41"/>
                    </a:moveTo>
                    <a:arcTo wR="f123" hR="f124" stAng="f183" swAng="f166"/>
                    <a:arcTo wR="f129" hR="f130" stAng="f184" swAng="f169"/>
                    <a:arcTo wR="f74" hR="f86" stAng="f170" swAng="f137"/>
                    <a:close/>
                  </a:path>
                  <a:path>
                    <a:moveTo>
                      <a:pt x="f50" y="f42"/>
                    </a:moveTo>
                    <a:arcTo wR="f138" hR="f123" stAng="f185" swAng="f173"/>
                    <a:arcTo wR="f143" hR="f144" stAng="f186" swAng="f176"/>
                    <a:arcTo wR="f99" hR="f67" stAng="f153" swAng="f154"/>
                    <a:arcTo wR="f104" hR="f60" stAng="f180" swAng="f157"/>
                    <a:arcTo wR="f109" hR="f92" stAng="f177" swAng="f178"/>
                    <a:close/>
                  </a:path>
                  <a:path>
                    <a:moveTo>
                      <a:pt x="f42" y="f45"/>
                    </a:moveTo>
                    <a:arcTo wR="f67" hR="f95" stAng="f179" swAng="f151"/>
                  </a:path>
                  <a:path>
                    <a:moveTo>
                      <a:pt x="f50" y="f40"/>
                    </a:moveTo>
                    <a:lnTo>
                      <a:pt x="f46" y="f40"/>
                    </a:lnTo>
                  </a:path>
                  <a:path>
                    <a:moveTo>
                      <a:pt x="f40" y="f41"/>
                    </a:moveTo>
                    <a:lnTo>
                      <a:pt x="f40" y="f53"/>
                    </a:lnTo>
                  </a:path>
                </a:pathLst>
              </a:custGeom>
              <a:solidFill>
                <a:srgbClr val="00A5FF">
                  <a:alpha val="70000"/>
                </a:srgbClr>
              </a:solidFill>
              <a:ln w="0">
                <a:solidFill>
                  <a:srgbClr val="004586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Sample 4</a:t>
                </a:r>
                <a:endParaRPr lang="en" sz="1300" dirty="0"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" sz="1300" b="0" i="0" u="none" strike="noStrike" baseline="0" dirty="0" err="1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Fastq</a:t>
                </a:r>
                <a:r>
                  <a:rPr lang="en" sz="1300" b="0" i="0" u="none" strike="noStrike" baseline="0" dirty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 file</a:t>
                </a:r>
                <a:endParaRPr lang="en-none" sz="1300" b="0" i="0" u="none" strike="noStrike" baseline="0" dirty="0">
                  <a:ln>
                    <a:noFill/>
                  </a:ln>
                  <a:solidFill>
                    <a:srgbClr val="004586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F7F67D9C-5B18-8E46-B10D-8B5210320A0E}"/>
                </a:ext>
              </a:extLst>
            </p:cNvPr>
            <p:cNvSpPr/>
            <p:nvPr/>
          </p:nvSpPr>
          <p:spPr>
            <a:xfrm flipH="1">
              <a:off x="1923480" y="4887360"/>
              <a:ext cx="415548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0" name="Straight Connector 9">
              <a:extLst>
                <a:ext uri="{FF2B5EF4-FFF2-40B4-BE49-F238E27FC236}">
                  <a16:creationId xmlns:a16="http://schemas.microsoft.com/office/drawing/2014/main" id="{E7C12B79-5FE5-374E-8978-B59EEECBE44B}"/>
                </a:ext>
              </a:extLst>
            </p:cNvPr>
            <p:cNvSpPr/>
            <p:nvPr/>
          </p:nvSpPr>
          <p:spPr>
            <a:xfrm flipH="1">
              <a:off x="3715920" y="4887360"/>
              <a:ext cx="23630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A3D65DD0-CC54-1D4D-B5C6-63A1461ABE1E}"/>
                </a:ext>
              </a:extLst>
            </p:cNvPr>
            <p:cNvSpPr/>
            <p:nvPr/>
          </p:nvSpPr>
          <p:spPr>
            <a:xfrm flipH="1">
              <a:off x="5508720" y="4887360"/>
              <a:ext cx="570240" cy="45720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ADA7F99E-78F6-6547-8384-08E256982E3C}"/>
                </a:ext>
              </a:extLst>
            </p:cNvPr>
            <p:cNvSpPr/>
            <p:nvPr/>
          </p:nvSpPr>
          <p:spPr>
            <a:xfrm>
              <a:off x="6078960" y="4887360"/>
              <a:ext cx="1140840" cy="456840"/>
            </a:xfrm>
            <a:prstGeom prst="line">
              <a:avLst/>
            </a:prstGeom>
            <a:noFill/>
            <a:ln w="18360">
              <a:solidFill>
                <a:srgbClr val="004586"/>
              </a:solidFill>
              <a:prstDash val="solid"/>
              <a:tailEnd type="arrow"/>
            </a:ln>
          </p:spPr>
          <p:txBody>
            <a:bodyPr vert="horz" wrap="none" lIns="99000" tIns="54000" rIns="99000" bIns="54000" anchor="ctr" compatLnSpc="0"/>
            <a:lstStyle/>
            <a:p>
              <a:pPr lvl="0" rtl="0" hangingPunct="0">
                <a:buNone/>
                <a:tabLst/>
              </a:pPr>
              <a:endParaRPr lang="en-none" sz="2400">
                <a:latin typeface="Times New Roman" pitchFamily="18"/>
                <a:ea typeface="Arial Unicode MS" pitchFamily="2"/>
                <a:cs typeface="Tahoma" pitchFamily="2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D6DC3C4-33FB-394F-A397-9B57B0D7FCF3}"/>
              </a:ext>
            </a:extLst>
          </p:cNvPr>
          <p:cNvGrpSpPr/>
          <p:nvPr/>
        </p:nvGrpSpPr>
        <p:grpSpPr>
          <a:xfrm>
            <a:off x="3056943" y="1708200"/>
            <a:ext cx="4465800" cy="1085760"/>
            <a:chOff x="2086560" y="1704240"/>
            <a:chExt cx="4465800" cy="108576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8F9CEB-006D-B548-8BB1-0CD2EEA23679}"/>
                </a:ext>
              </a:extLst>
            </p:cNvPr>
            <p:cNvGrpSpPr/>
            <p:nvPr/>
          </p:nvGrpSpPr>
          <p:grpSpPr>
            <a:xfrm>
              <a:off x="3622320" y="1704240"/>
              <a:ext cx="2930040" cy="488880"/>
              <a:chOff x="3622320" y="1704240"/>
              <a:chExt cx="2930040" cy="488880"/>
            </a:xfrm>
          </p:grpSpPr>
          <p:sp>
            <p:nvSpPr>
              <p:cNvPr id="82" name="Straight Connector 81">
                <a:extLst>
                  <a:ext uri="{FF2B5EF4-FFF2-40B4-BE49-F238E27FC236}">
                    <a16:creationId xmlns:a16="http://schemas.microsoft.com/office/drawing/2014/main" id="{E2B24BF4-D213-C748-966F-CC5A3ED7B39D}"/>
                  </a:ext>
                </a:extLst>
              </p:cNvPr>
              <p:cNvSpPr/>
              <p:nvPr/>
            </p:nvSpPr>
            <p:spPr>
              <a:xfrm>
                <a:off x="3622320" y="1951200"/>
                <a:ext cx="2333160" cy="0"/>
              </a:xfrm>
              <a:prstGeom prst="line">
                <a:avLst/>
              </a:prstGeom>
              <a:noFill/>
              <a:ln w="36720">
                <a:solidFill>
                  <a:srgbClr val="004586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4" name="Straight Connector 83">
                <a:extLst>
                  <a:ext uri="{FF2B5EF4-FFF2-40B4-BE49-F238E27FC236}">
                    <a16:creationId xmlns:a16="http://schemas.microsoft.com/office/drawing/2014/main" id="{E6F54078-F6FA-4D46-9176-3722AF52E159}"/>
                  </a:ext>
                </a:extLst>
              </p:cNvPr>
              <p:cNvSpPr/>
              <p:nvPr/>
            </p:nvSpPr>
            <p:spPr>
              <a:xfrm>
                <a:off x="5950440" y="1951200"/>
                <a:ext cx="404280" cy="0"/>
              </a:xfrm>
              <a:prstGeom prst="line">
                <a:avLst/>
              </a:prstGeom>
              <a:noFill/>
              <a:ln w="36720">
                <a:solidFill>
                  <a:srgbClr val="FF0000"/>
                </a:solidFill>
                <a:prstDash val="solid"/>
              </a:ln>
            </p:spPr>
            <p:txBody>
              <a:bodyPr vert="horz" wrap="none" lIns="108000" tIns="63000" rIns="108000" bIns="63000" anchor="ctr" compatLnSpc="0"/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4012C37-FF87-C24B-889D-DCE6AB544689}"/>
                  </a:ext>
                </a:extLst>
              </p:cNvPr>
              <p:cNvSpPr txBox="1"/>
              <p:nvPr/>
            </p:nvSpPr>
            <p:spPr>
              <a:xfrm>
                <a:off x="4388760" y="1704240"/>
                <a:ext cx="799920" cy="288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004586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Read 1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6F4EC4D-F819-F046-B371-95390CECF663}"/>
                  </a:ext>
                </a:extLst>
              </p:cNvPr>
              <p:cNvSpPr txBox="1"/>
              <p:nvPr/>
            </p:nvSpPr>
            <p:spPr>
              <a:xfrm>
                <a:off x="5752080" y="1704240"/>
                <a:ext cx="800280" cy="48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1">
                <a:spAutoFit/>
              </a:bodyPr>
              <a:lstStyle/>
              <a:p>
                <a:pPr marL="0" marR="0" lvl="0" indent="0" algn="ctr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r>
                  <a:rPr lang="en-none" sz="1300" b="0" i="0" u="none" strike="noStrike" baseline="0">
                    <a:ln>
                      <a:noFill/>
                    </a:ln>
                    <a:solidFill>
                      <a:srgbClr val="FF0000"/>
                    </a:solidFill>
                    <a:latin typeface="Arial" pitchFamily="18"/>
                    <a:ea typeface="Arial Unicode MS" pitchFamily="2"/>
                    <a:cs typeface="Arial Unicode MS" pitchFamily="2"/>
                  </a:rPr>
                  <a:t>Index 1</a:t>
                </a: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5F895AE-1E88-764B-855A-A3ECCA3B720C}"/>
                </a:ext>
              </a:extLst>
            </p:cNvPr>
            <p:cNvGrpSpPr/>
            <p:nvPr/>
          </p:nvGrpSpPr>
          <p:grpSpPr>
            <a:xfrm>
              <a:off x="2086560" y="1938239"/>
              <a:ext cx="1466640" cy="851761"/>
              <a:chOff x="2086560" y="1938239"/>
              <a:chExt cx="1466640" cy="851761"/>
            </a:xfrm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DA741A1-D98D-2D45-A849-03ED6EF46CE4}"/>
                  </a:ext>
                </a:extLst>
              </p:cNvPr>
              <p:cNvSpPr/>
              <p:nvPr/>
            </p:nvSpPr>
            <p:spPr>
              <a:xfrm>
                <a:off x="2086560" y="2658960"/>
                <a:ext cx="146520" cy="1310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*/ 5419351 1 1725033"/>
                  <a:gd name="f6" fmla="*/ 10800 10800 1"/>
                  <a:gd name="f7" fmla="+- 0 0 0"/>
                  <a:gd name="f8" fmla="+- 0 0 360"/>
                  <a:gd name="f9" fmla="val 10800"/>
                  <a:gd name="f10" fmla="*/ f3 1 21600"/>
                  <a:gd name="f11" fmla="*/ f4 1 21600"/>
                  <a:gd name="f12" fmla="*/ 0 f5 1"/>
                  <a:gd name="f13" fmla="*/ f7 f0 1"/>
                  <a:gd name="f14" fmla="*/ f8 f0 1"/>
                  <a:gd name="f15" fmla="*/ 3163 f10 1"/>
                  <a:gd name="f16" fmla="*/ 18437 f10 1"/>
                  <a:gd name="f17" fmla="*/ 18437 f11 1"/>
                  <a:gd name="f18" fmla="*/ 3163 f11 1"/>
                  <a:gd name="f19" fmla="*/ f12 1 f2"/>
                  <a:gd name="f20" fmla="*/ f13 1 f2"/>
                  <a:gd name="f21" fmla="*/ f14 1 f2"/>
                  <a:gd name="f22" fmla="*/ 10800 f10 1"/>
                  <a:gd name="f23" fmla="*/ 0 f11 1"/>
                  <a:gd name="f24" fmla="*/ 0 f10 1"/>
                  <a:gd name="f25" fmla="*/ 10800 f11 1"/>
                  <a:gd name="f26" fmla="*/ 21600 f11 1"/>
                  <a:gd name="f27" fmla="*/ 21600 f10 1"/>
                  <a:gd name="f28" fmla="+- 0 0 f19"/>
                  <a:gd name="f29" fmla="+- f20 0 f1"/>
                  <a:gd name="f30" fmla="+- f21 0 f1"/>
                  <a:gd name="f31" fmla="*/ f28 f0 1"/>
                  <a:gd name="f32" fmla="+- f30 0 f29"/>
                  <a:gd name="f33" fmla="*/ f31 1 f5"/>
                  <a:gd name="f34" fmla="+- f33 0 f1"/>
                  <a:gd name="f35" fmla="cos 1 f34"/>
                  <a:gd name="f36" fmla="sin 1 f34"/>
                  <a:gd name="f37" fmla="+- 0 0 f35"/>
                  <a:gd name="f38" fmla="+- 0 0 f36"/>
                  <a:gd name="f39" fmla="*/ 10800 f37 1"/>
                  <a:gd name="f40" fmla="*/ 10800 f38 1"/>
                  <a:gd name="f41" fmla="*/ f39 f39 1"/>
                  <a:gd name="f42" fmla="*/ f40 f40 1"/>
                  <a:gd name="f43" fmla="+- f41 f42 0"/>
                  <a:gd name="f44" fmla="sqrt f43"/>
                  <a:gd name="f45" fmla="*/ f6 1 f44"/>
                  <a:gd name="f46" fmla="*/ f37 f45 1"/>
                  <a:gd name="f47" fmla="*/ f38 f45 1"/>
                  <a:gd name="f48" fmla="+- 10800 0 f46"/>
                  <a:gd name="f49" fmla="+- 10800 0 f47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22" y="f23"/>
                  </a:cxn>
                  <a:cxn ang="f29">
                    <a:pos x="f15" y="f18"/>
                  </a:cxn>
                  <a:cxn ang="f29">
                    <a:pos x="f24" y="f25"/>
                  </a:cxn>
                  <a:cxn ang="f29">
                    <a:pos x="f15" y="f17"/>
                  </a:cxn>
                  <a:cxn ang="f29">
                    <a:pos x="f22" y="f26"/>
                  </a:cxn>
                  <a:cxn ang="f29">
                    <a:pos x="f16" y="f17"/>
                  </a:cxn>
                  <a:cxn ang="f29">
                    <a:pos x="f27" y="f25"/>
                  </a:cxn>
                  <a:cxn ang="f29">
                    <a:pos x="f16" y="f18"/>
                  </a:cxn>
                </a:cxnLst>
                <a:rect l="f15" t="f18" r="f16" b="f17"/>
                <a:pathLst>
                  <a:path w="21600" h="21600">
                    <a:moveTo>
                      <a:pt x="f48" y="f49"/>
                    </a:moveTo>
                    <a:arcTo wR="f9" hR="f9" stAng="f29" swAng="f32"/>
                    <a:close/>
                  </a:path>
                </a:pathLst>
              </a:custGeom>
              <a:noFill/>
              <a:ln w="18360">
                <a:solidFill>
                  <a:srgbClr val="FF0000"/>
                </a:solidFill>
                <a:prstDash val="solid"/>
                <a:round/>
              </a:ln>
            </p:spPr>
            <p:txBody>
              <a:bodyPr vert="horz" wrap="none" lIns="99000" tIns="54000" rIns="99000" bIns="54000" anchor="ctr" anchorCtr="0" compatLnSpc="1">
                <a:normAutofit fontScale="25000" lnSpcReduction="20000"/>
              </a:bodyPr>
              <a:lstStyle/>
              <a:p>
                <a:pPr marL="0" marR="0" lvl="0" indent="0" algn="l" rtl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:endParaRPr lang="en-none" sz="1800" b="0" i="0" u="none" strike="noStrike" baseline="0">
                  <a:ln>
                    <a:noFill/>
                  </a:ln>
                  <a:solidFill>
                    <a:srgbClr val="00407A"/>
                  </a:solidFill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94" name="Straight Connector 93">
                <a:extLst>
                  <a:ext uri="{FF2B5EF4-FFF2-40B4-BE49-F238E27FC236}">
                    <a16:creationId xmlns:a16="http://schemas.microsoft.com/office/drawing/2014/main" id="{6DD209B0-059B-844A-A1FC-6413FA2965A2}"/>
                  </a:ext>
                </a:extLst>
              </p:cNvPr>
              <p:cNvSpPr/>
              <p:nvPr/>
            </p:nvSpPr>
            <p:spPr>
              <a:xfrm flipV="1">
                <a:off x="2233080" y="1938239"/>
                <a:ext cx="1320120" cy="801001"/>
              </a:xfrm>
              <a:prstGeom prst="line">
                <a:avLst/>
              </a:prstGeom>
              <a:noFill/>
              <a:ln w="18360">
                <a:solidFill>
                  <a:srgbClr val="FF0000"/>
                </a:solidFill>
                <a:prstDash val="solid"/>
                <a:round/>
                <a:tailEnd type="arrow"/>
              </a:ln>
            </p:spPr>
            <p:txBody>
              <a:bodyPr vert="horz" wrap="none" lIns="99000" tIns="54000" rIns="99000" bIns="54000" anchor="ctr" anchorCtr="0" compatLnSpc="0">
                <a:spAutoFit/>
              </a:bodyPr>
              <a:lstStyle/>
              <a:p>
                <a:pPr lvl="0" rtl="0" hangingPunct="0">
                  <a:buNone/>
                  <a:tabLst/>
                </a:pPr>
                <a:endParaRPr lang="en-none" sz="2400">
                  <a:latin typeface="Times New Roman" pitchFamily="18"/>
                  <a:ea typeface="Arial Unicode MS" pitchFamily="2"/>
                  <a:cs typeface="Tahoma" pitchFamily="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4551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Fasta</a:t>
            </a:r>
            <a:r>
              <a:rPr lang="nl-NL" dirty="0"/>
              <a:t> file format</a:t>
            </a:r>
            <a:endParaRPr lang="nl-NL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ABF3D-67C3-BD49-A2FF-4B13C6DF8A84}"/>
              </a:ext>
            </a:extLst>
          </p:cNvPr>
          <p:cNvSpPr txBox="1"/>
          <p:nvPr/>
        </p:nvSpPr>
        <p:spPr>
          <a:xfrm>
            <a:off x="1480299" y="1637432"/>
            <a:ext cx="6183401" cy="459038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&gt;1 </a:t>
            </a:r>
            <a:r>
              <a:rPr lang="en-US" sz="1300" dirty="0" err="1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dna:chromosome</a:t>
            </a:r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 chromosome:GRCh38:1:1:248956422:1 REF</a:t>
            </a:r>
          </a:p>
          <a:p>
            <a:pPr lvl="0" hangingPunct="0"/>
            <a:endParaRPr lang="en-US" sz="1300" dirty="0">
              <a:solidFill>
                <a:srgbClr val="193B68"/>
              </a:solidFill>
              <a:latin typeface="Courier" pitchFamily="2" charset="0"/>
              <a:ea typeface="WenQuanYi Micro Hei" pitchFamily="2"/>
              <a:cs typeface="Lohit Hindi" pitchFamily="2"/>
            </a:endParaRP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NNNNNNNNNNNNNNNNNNNNNNNNNNNNNNNNNNNNNNNNNNNNNNNNNNNNNNNNNNNN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...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NNNNNNNNNNNNNNNNNNNNNNNNNNNNNNNNNNNNNNNNTAACCCTAACCCTAACCCTA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ACCCTAACCCTAACCCTAACCCTAACCCTAACCCTAACCCTAACCCTAACCCTAACCCTA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ACCCTAACCCTAACCCTAACCCTAACCCAACCCTAACCCTAACCCTAACCCTAACCCTAA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CCCTAACCCCTAACCCTAACCCTAACCCTAACCCTAACCTAACCCTAACCCTAACCCTAA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CCCTAACCCTAACCCTAACCCTAACCCTAACCCCTAACCCTAACCCTAAACCCTAAACCC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TAACCCTAACCCTAACCCTAACCCTAACCCCAACCCCAACCCCAACCCCAACCCCAACCC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CAACCCTAACCCCTAACCCTAACCCTAACCCTACCCTAACCCTAACCCTAACCCTAACCC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TAACCCTAACCCCTAACCCCTAACCCTAACCCTAACCCTAACCCTAACCCTAACCCTAAC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CCCTAACCCTAACCCTAACCCTAACCCTCGCGGTACCCTCAGCCGGCCCGCCCGCCCGGG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TCTGACCTGAGGAGAACTGTGCTCCGCCTTCAGAGTACCACCGAAATCTGTGCAGAGGAC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AACGCAGCTCCGCCCTCGCGGTGCTCTCCGGGTCTGTGCTGAGGAGAACGCAACTCCGCC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GTTGCAAAGGCGCGCCGCGCCGGCGCAGGCGCAGAGAGGCGCGCCGCGCCGGCGCAGGCG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CAGAGAGGCGCGCCGCGCCGGCGCAGGCGCAGAGAGGCGCGCCGCGCCGGCGCAGGCGCA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GAGAGGCGCGCCGCGCCGGCGCAGGCGCAGAGAGGCGCGCCGCGCCGGCGCAGGCGCAGA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CACATGCTAGCGCGTCGGGGTGGAGGCGTGGCGCAGGCGCAGAGAGGCGCGCCGCGCCGG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CGCAGGCGCAGAGACACATGCTACCGCGTCCAGGGGTGGAGGCGTGGCGCAGGCGCAGAG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AGGCGCACCGCGCCGGCGCAGGCGCAGAGACACATGCTAGCGCGTCCAGGGGTGGAGGCG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TGGCGCAGGCGCAGAGACGCAAGCCTACGGGCGGGGGTTGGGGGGGCGTGTGTTGCAGGA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GCAAAGTCGCACGGCGCCGGGCTGGGGCGGGGGGAGGGTGGCGCCGTGCACGCGCAGAAA</a:t>
            </a:r>
          </a:p>
          <a:p>
            <a:pPr lvl="0"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CTCACGTCACGGTGGCGCGGCGCAGAGACGGGTAGAACCTCAGTAATCCGAAAAGCCGGG</a:t>
            </a:r>
          </a:p>
          <a:p>
            <a:pPr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ATCGACCGCCCCTTGCTTGCAGCCGGGCACTACAGGACCCGCTTGCTCACGGTGCTGTGC</a:t>
            </a:r>
          </a:p>
          <a:p>
            <a:pPr hangingPunct="0"/>
            <a:r>
              <a:rPr lang="en-US" sz="1300" dirty="0">
                <a:solidFill>
                  <a:srgbClr val="193B68"/>
                </a:solidFill>
                <a:latin typeface="Courier" pitchFamily="2" charset="0"/>
                <a:ea typeface="WenQuanYi Micro Hei" pitchFamily="2"/>
                <a:cs typeface="Lohit Hindi" pitchFamily="2"/>
              </a:rPr>
              <a:t>...</a:t>
            </a:r>
          </a:p>
          <a:p>
            <a:pPr lvl="0" hangingPunct="0"/>
            <a:endParaRPr lang="en-US" sz="1300" dirty="0">
              <a:solidFill>
                <a:srgbClr val="193B68"/>
              </a:solidFill>
              <a:latin typeface="Courier" pitchFamily="2" charset="0"/>
              <a:ea typeface="WenQuanYi Micro Hei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1810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C7053-1E8A-C148-AC7C-BA315351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Fastq</a:t>
            </a:r>
            <a:r>
              <a:rPr lang="en-US" dirty="0"/>
              <a:t> file format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FAE1C9-2D15-804E-908B-D3D550E43F99}"/>
              </a:ext>
            </a:extLst>
          </p:cNvPr>
          <p:cNvSpPr txBox="1"/>
          <p:nvPr/>
        </p:nvSpPr>
        <p:spPr>
          <a:xfrm>
            <a:off x="628650" y="1803173"/>
            <a:ext cx="4508583" cy="4253237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@HWI-EAS337_4_FC_3038UAAXX:1:2:1069:110/1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GATCGCCATCCAGAAATCGGTGGCTTGCTCACTTTC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+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A&gt;AAAAAAAAAAAAAAAAAAAA&gt;&gt;AA*:A&gt;A:AAA3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endParaRPr lang="en-US" sz="800" b="0" i="0" u="none" strike="noStrike" kern="1200" dirty="0">
              <a:ln>
                <a:noFill/>
              </a:ln>
              <a:solidFill>
                <a:srgbClr val="193B68"/>
              </a:solidFill>
              <a:latin typeface="DejaVu Sans Mono" pitchFamily="49"/>
              <a:ea typeface="WenQuanYi Micro Hei" pitchFamily="2"/>
              <a:cs typeface="Lohit Hindi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@HWI-EAS337_4_FC_3038UAAXX:1:2:161:1891/1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GAACTGTTGCTGGAAGACTACAAAGCCTCCCTGAAA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+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A?A4?A&gt;A&gt;&gt;A?&lt;A&gt;AA?AA=????;??6?????=&lt;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endParaRPr lang="en-US" sz="800" b="0" i="0" u="none" strike="noStrike" kern="1200" dirty="0">
              <a:ln>
                <a:noFill/>
              </a:ln>
              <a:solidFill>
                <a:srgbClr val="193B68"/>
              </a:solidFill>
              <a:latin typeface="DejaVu Sans Mono" pitchFamily="49"/>
              <a:ea typeface="WenQuanYi Micro Hei" pitchFamily="2"/>
              <a:cs typeface="Lohit Hindi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@HWI-EAS337_4_FC_3038UAAXX:1:2:1041:124/1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GGTGATTTCAGCCAACAGGCCAGATTGAGCGTAGCC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+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A:AAAAAAAAAAAAA=AAA=AAAAAAAA&lt;AA=AA9=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endParaRPr lang="en-US" sz="800" b="0" i="0" u="none" strike="noStrike" kern="1200" dirty="0">
              <a:ln>
                <a:noFill/>
              </a:ln>
              <a:solidFill>
                <a:srgbClr val="193B68"/>
              </a:solidFill>
              <a:latin typeface="DejaVu Sans Mono" pitchFamily="49"/>
              <a:ea typeface="WenQuanYi Micro Hei" pitchFamily="2"/>
              <a:cs typeface="Lohit Hindi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...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D8107C6-E414-CC4D-A54B-C30304EB5A5D}"/>
              </a:ext>
            </a:extLst>
          </p:cNvPr>
          <p:cNvGrpSpPr/>
          <p:nvPr/>
        </p:nvGrpSpPr>
        <p:grpSpPr>
          <a:xfrm>
            <a:off x="661320" y="2394900"/>
            <a:ext cx="7110233" cy="967635"/>
            <a:chOff x="661320" y="2394900"/>
            <a:chExt cx="7110233" cy="967635"/>
          </a:xfrm>
          <a:noFill/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3267AA9-3E96-4642-9984-3AF6A929F855}"/>
                </a:ext>
              </a:extLst>
            </p:cNvPr>
            <p:cNvSpPr/>
            <p:nvPr/>
          </p:nvSpPr>
          <p:spPr>
            <a:xfrm>
              <a:off x="661320" y="2394900"/>
              <a:ext cx="4402170" cy="218620"/>
            </a:xfrm>
            <a:prstGeom prst="rect">
              <a:avLst/>
            </a:prstGeom>
            <a:grpFill/>
            <a:ln w="12700">
              <a:solidFill>
                <a:schemeClr val="accent2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BA11169-F48B-2844-B287-F2599959DAF5}"/>
                </a:ext>
              </a:extLst>
            </p:cNvPr>
            <p:cNvSpPr txBox="1"/>
            <p:nvPr/>
          </p:nvSpPr>
          <p:spPr>
            <a:xfrm>
              <a:off x="6745590" y="3035694"/>
              <a:ext cx="1025963" cy="32684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2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Header 2</a:t>
              </a:r>
            </a:p>
          </p:txBody>
        </p: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id="{76FCFC51-C349-7447-95B0-0CCB2C386F8A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>
              <a:off x="5073300" y="2525510"/>
              <a:ext cx="1672290" cy="673605"/>
            </a:xfrm>
            <a:prstGeom prst="bentConnector3">
              <a:avLst>
                <a:gd name="adj1" fmla="val 50000"/>
              </a:avLst>
            </a:prstGeom>
            <a:grpFill/>
            <a:ln w="12700">
              <a:solidFill>
                <a:schemeClr val="accent2"/>
              </a:solidFill>
              <a:prstDash val="solid"/>
            </a:ln>
          </p:spPr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0BD695F-8AB5-1349-891C-1D7C244748B4}"/>
              </a:ext>
            </a:extLst>
          </p:cNvPr>
          <p:cNvGrpSpPr/>
          <p:nvPr/>
        </p:nvGrpSpPr>
        <p:grpSpPr>
          <a:xfrm>
            <a:off x="649890" y="1656289"/>
            <a:ext cx="7328579" cy="562803"/>
            <a:chOff x="1094040" y="1684436"/>
            <a:chExt cx="7328579" cy="56280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41EE9E7-C2BB-CF41-A504-66399328ABF8}"/>
                </a:ext>
              </a:extLst>
            </p:cNvPr>
            <p:cNvSpPr/>
            <p:nvPr/>
          </p:nvSpPr>
          <p:spPr>
            <a:xfrm>
              <a:off x="1094040" y="1859759"/>
              <a:ext cx="4402170" cy="218620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7C8703D-36CC-A24D-BA9A-4A4511555DBC}"/>
                </a:ext>
              </a:extLst>
            </p:cNvPr>
            <p:cNvSpPr txBox="1"/>
            <p:nvPr/>
          </p:nvSpPr>
          <p:spPr>
            <a:xfrm>
              <a:off x="7179930" y="1684436"/>
              <a:ext cx="1242689" cy="56280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2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Header 1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dirty="0">
                  <a:solidFill>
                    <a:schemeClr val="accent2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2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ead name</a:t>
              </a:r>
            </a:p>
          </p:txBody>
        </p:sp>
        <p:cxnSp>
          <p:nvCxnSpPr>
            <p:cNvPr id="52" name="Elbow Connector 51">
              <a:extLst>
                <a:ext uri="{FF2B5EF4-FFF2-40B4-BE49-F238E27FC236}">
                  <a16:creationId xmlns:a16="http://schemas.microsoft.com/office/drawing/2014/main" id="{219A9690-B3AF-D84E-8FD8-D9563185F589}"/>
                </a:ext>
              </a:extLst>
            </p:cNvPr>
            <p:cNvCxnSpPr>
              <a:cxnSpLocks/>
              <a:stCxn id="50" idx="3"/>
              <a:endCxn id="51" idx="1"/>
            </p:cNvCxnSpPr>
            <p:nvPr/>
          </p:nvCxnSpPr>
          <p:spPr>
            <a:xfrm flipV="1">
              <a:off x="5496210" y="1965838"/>
              <a:ext cx="1683720" cy="3231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chemeClr val="accent2"/>
              </a:solidFill>
              <a:prstDash val="solid"/>
            </a:ln>
          </p:spPr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618D35A-010E-EA47-985E-6988C7779D75}"/>
              </a:ext>
            </a:extLst>
          </p:cNvPr>
          <p:cNvGrpSpPr/>
          <p:nvPr/>
        </p:nvGrpSpPr>
        <p:grpSpPr>
          <a:xfrm>
            <a:off x="650250" y="2112372"/>
            <a:ext cx="7865100" cy="659064"/>
            <a:chOff x="1094400" y="2140519"/>
            <a:chExt cx="7865100" cy="659064"/>
          </a:xfrm>
          <a:noFill/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8E8BEB8-1D94-E44A-9035-D30626BFDC91}"/>
                </a:ext>
              </a:extLst>
            </p:cNvPr>
            <p:cNvSpPr/>
            <p:nvPr/>
          </p:nvSpPr>
          <p:spPr>
            <a:xfrm>
              <a:off x="1094400" y="2140519"/>
              <a:ext cx="4401810" cy="219999"/>
            </a:xfrm>
            <a:prstGeom prst="rect">
              <a:avLst/>
            </a:prstGeom>
            <a:grpFill/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F630677-7F0E-E24E-8712-26F81D6946C9}"/>
                </a:ext>
              </a:extLst>
            </p:cNvPr>
            <p:cNvSpPr txBox="1"/>
            <p:nvPr/>
          </p:nvSpPr>
          <p:spPr>
            <a:xfrm>
              <a:off x="7199550" y="2472742"/>
              <a:ext cx="1759950" cy="3268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6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sequence</a:t>
              </a:r>
            </a:p>
          </p:txBody>
        </p:sp>
        <p:cxnSp>
          <p:nvCxnSpPr>
            <p:cNvPr id="56" name="Elbow Connector 55">
              <a:extLst>
                <a:ext uri="{FF2B5EF4-FFF2-40B4-BE49-F238E27FC236}">
                  <a16:creationId xmlns:a16="http://schemas.microsoft.com/office/drawing/2014/main" id="{D466FF2F-027D-7548-9CFF-7A0239C32F30}"/>
                </a:ext>
              </a:extLst>
            </p:cNvPr>
            <p:cNvCxnSpPr>
              <a:cxnSpLocks/>
              <a:stCxn id="54" idx="3"/>
              <a:endCxn id="55" idx="1"/>
            </p:cNvCxnSpPr>
            <p:nvPr/>
          </p:nvCxnSpPr>
          <p:spPr>
            <a:xfrm>
              <a:off x="5496210" y="2250519"/>
              <a:ext cx="1703340" cy="385644"/>
            </a:xfrm>
            <a:prstGeom prst="bentConnector3">
              <a:avLst>
                <a:gd name="adj1" fmla="val 63421"/>
              </a:avLst>
            </a:prstGeom>
            <a:grpFill/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B3D07D2-116E-1749-AEEF-8A0B7B225D89}"/>
              </a:ext>
            </a:extLst>
          </p:cNvPr>
          <p:cNvGrpSpPr/>
          <p:nvPr/>
        </p:nvGrpSpPr>
        <p:grpSpPr>
          <a:xfrm>
            <a:off x="661320" y="2674560"/>
            <a:ext cx="7511760" cy="1270620"/>
            <a:chOff x="1105470" y="2702707"/>
            <a:chExt cx="7511760" cy="127062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A46E20-6B68-D74B-AC67-BBCB224B20DF}"/>
                </a:ext>
              </a:extLst>
            </p:cNvPr>
            <p:cNvSpPr/>
            <p:nvPr/>
          </p:nvSpPr>
          <p:spPr>
            <a:xfrm>
              <a:off x="1105470" y="2702707"/>
              <a:ext cx="4379310" cy="219600"/>
            </a:xfrm>
            <a:prstGeom prst="rect">
              <a:avLst/>
            </a:prstGeom>
            <a:noFill/>
            <a:ln w="12700">
              <a:solidFill>
                <a:srgbClr val="1C80CE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0DE10AE-AB25-B148-8338-22F569F1C4EF}"/>
                </a:ext>
              </a:extLst>
            </p:cNvPr>
            <p:cNvSpPr txBox="1"/>
            <p:nvPr/>
          </p:nvSpPr>
          <p:spPr>
            <a:xfrm>
              <a:off x="7157070" y="3646486"/>
              <a:ext cx="1460160" cy="3268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C80CE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quality</a:t>
              </a:r>
            </a:p>
          </p:txBody>
        </p:sp>
        <p:cxnSp>
          <p:nvCxnSpPr>
            <p:cNvPr id="61" name="Elbow Connector 60">
              <a:extLst>
                <a:ext uri="{FF2B5EF4-FFF2-40B4-BE49-F238E27FC236}">
                  <a16:creationId xmlns:a16="http://schemas.microsoft.com/office/drawing/2014/main" id="{6C30128E-78C2-524E-9D67-B5688F533DB3}"/>
                </a:ext>
              </a:extLst>
            </p:cNvPr>
            <p:cNvCxnSpPr>
              <a:cxnSpLocks/>
            </p:cNvCxnSpPr>
            <p:nvPr/>
          </p:nvCxnSpPr>
          <p:spPr>
            <a:xfrm>
              <a:off x="5484780" y="2809461"/>
              <a:ext cx="1660860" cy="1007125"/>
            </a:xfrm>
            <a:prstGeom prst="bentConnector3">
              <a:avLst>
                <a:gd name="adj1" fmla="val 38301"/>
              </a:avLst>
            </a:prstGeom>
            <a:noFill/>
            <a:ln w="12700">
              <a:solidFill>
                <a:srgbClr val="1C80CE"/>
              </a:solidFill>
              <a:prstDash val="solid"/>
            </a:ln>
          </p:spPr>
        </p:cxnSp>
      </p:grpSp>
    </p:spTree>
    <p:extLst>
      <p:ext uri="{BB962C8B-B14F-4D97-AF65-F5344CB8AC3E}">
        <p14:creationId xmlns:p14="http://schemas.microsoft.com/office/powerpoint/2010/main" val="298622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5099-6AB2-264E-90B5-27BB0A38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sequence &amp; quality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EB6D55-9E65-E145-8F84-E0DD763EA60F}"/>
              </a:ext>
            </a:extLst>
          </p:cNvPr>
          <p:cNvSpPr txBox="1"/>
          <p:nvPr/>
        </p:nvSpPr>
        <p:spPr>
          <a:xfrm>
            <a:off x="628650" y="1616567"/>
            <a:ext cx="4508583" cy="133384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@HWI-EAS337_4_FC_3038UAAXX:1:2:1069:110/1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GATCGCCATCCAGAAATCGGTGGCTTGCTCACTTTC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+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A&gt;AAAAAAAAAAAAAAAAAAAA&gt;&gt;AA*:A&gt;A:AAA3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endParaRPr lang="en-US" sz="800" b="0" i="0" u="none" strike="noStrike" kern="1200" dirty="0">
              <a:ln>
                <a:noFill/>
              </a:ln>
              <a:solidFill>
                <a:srgbClr val="193B68"/>
              </a:solidFill>
              <a:latin typeface="DejaVu Sans Mono" pitchFamily="49"/>
              <a:ea typeface="WenQuanYi Micro Hei" pitchFamily="2"/>
              <a:cs typeface="Lohit Hindi" pitchFamily="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7FFC33-E8C8-2542-9C68-B3D07AAE5F91}"/>
              </a:ext>
            </a:extLst>
          </p:cNvPr>
          <p:cNvGrpSpPr/>
          <p:nvPr/>
        </p:nvGrpSpPr>
        <p:grpSpPr>
          <a:xfrm>
            <a:off x="650250" y="1872344"/>
            <a:ext cx="6728682" cy="326841"/>
            <a:chOff x="1094400" y="2087097"/>
            <a:chExt cx="6728682" cy="32684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2463D6E-E290-7046-AD44-869AA7B933CE}"/>
                </a:ext>
              </a:extLst>
            </p:cNvPr>
            <p:cNvSpPr/>
            <p:nvPr/>
          </p:nvSpPr>
          <p:spPr>
            <a:xfrm>
              <a:off x="1094400" y="2140519"/>
              <a:ext cx="4401810" cy="219999"/>
            </a:xfrm>
            <a:prstGeom prst="rect">
              <a:avLst/>
            </a:prstGeom>
            <a:noFill/>
            <a:ln w="12700">
              <a:solidFill>
                <a:schemeClr val="accent6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solidFill>
                  <a:schemeClr val="accent6"/>
                </a:solidFill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3078DF-F47D-F541-9ECE-1A23ABCEEBD3}"/>
                </a:ext>
              </a:extLst>
            </p:cNvPr>
            <p:cNvSpPr txBox="1"/>
            <p:nvPr/>
          </p:nvSpPr>
          <p:spPr>
            <a:xfrm>
              <a:off x="6173618" y="2087097"/>
              <a:ext cx="1649464" cy="3268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6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sequence</a:t>
              </a:r>
            </a:p>
          </p:txBody>
        </p:sp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BAF9A5FD-A0BE-D34E-9A49-059F46F61470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 flipV="1">
              <a:off x="5496210" y="2250518"/>
              <a:ext cx="677408" cy="1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chemeClr val="accent6"/>
              </a:solidFill>
              <a:prstDash val="solid"/>
            </a:ln>
          </p:spPr>
        </p:cxn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3B84ACE8-3380-F648-9AB6-A7FADA23B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74" y="3862293"/>
            <a:ext cx="5720009" cy="2461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BA909E5-ECA2-D64A-968C-14B15533386F}"/>
              </a:ext>
            </a:extLst>
          </p:cNvPr>
          <p:cNvGrpSpPr/>
          <p:nvPr/>
        </p:nvGrpSpPr>
        <p:grpSpPr>
          <a:xfrm>
            <a:off x="650250" y="2414945"/>
            <a:ext cx="8354854" cy="1578466"/>
            <a:chOff x="650250" y="2414945"/>
            <a:chExt cx="8354854" cy="157846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1FB3D08-0A70-DE49-AC11-E56720C03551}"/>
                </a:ext>
              </a:extLst>
            </p:cNvPr>
            <p:cNvSpPr txBox="1"/>
            <p:nvPr/>
          </p:nvSpPr>
          <p:spPr>
            <a:xfrm>
              <a:off x="5729468" y="2414945"/>
              <a:ext cx="3275636" cy="157846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C80CE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quality</a:t>
              </a:r>
            </a:p>
            <a:p>
              <a:pPr hangingPunct="0">
                <a:spcAft>
                  <a:spcPts val="600"/>
                </a:spcAft>
              </a:pPr>
              <a:r>
                <a:rPr lang="en-US" sz="1600" dirty="0" err="1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Phred</a:t>
              </a: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Q =−10 log10 P</a:t>
              </a:r>
            </a:p>
            <a:p>
              <a:pPr hangingPunct="0">
                <a:spcAft>
                  <a:spcPts val="600"/>
                </a:spcAft>
              </a:pP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Probability of incorrect base call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1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</a:t>
              </a: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ASCII character per base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b="0" i="0" u="none" strike="noStrike" kern="1200" dirty="0" err="1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Phred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Q = </a:t>
              </a:r>
              <a:r>
                <a:rPr lang="en-US" sz="1600" b="0" i="0" u="none" strike="noStrike" kern="1200" dirty="0" err="1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dec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(ASCII) – 33</a:t>
              </a: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B6CA45C-FB23-054E-BCCD-65DC8F40C215}"/>
                </a:ext>
              </a:extLst>
            </p:cNvPr>
            <p:cNvGrpSpPr/>
            <p:nvPr/>
          </p:nvGrpSpPr>
          <p:grpSpPr>
            <a:xfrm>
              <a:off x="650250" y="2491029"/>
              <a:ext cx="5079218" cy="713149"/>
              <a:chOff x="1105470" y="2702707"/>
              <a:chExt cx="5079218" cy="713149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FD11E588-8516-9040-B224-0A8E99ABBE91}"/>
                  </a:ext>
                </a:extLst>
              </p:cNvPr>
              <p:cNvSpPr/>
              <p:nvPr/>
            </p:nvSpPr>
            <p:spPr>
              <a:xfrm>
                <a:off x="1105470" y="2702707"/>
                <a:ext cx="4379310" cy="219600"/>
              </a:xfrm>
              <a:prstGeom prst="rect">
                <a:avLst/>
              </a:prstGeom>
              <a:noFill/>
              <a:ln w="12700">
                <a:solidFill>
                  <a:srgbClr val="1C80CE"/>
                </a:solidFill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>
                  <a:ln>
                    <a:noFill/>
                  </a:ln>
                  <a:latin typeface="Liberation Sans" pitchFamily="18"/>
                  <a:ea typeface="WenQuanYi Micro Hei" pitchFamily="2"/>
                  <a:cs typeface="Lohit Hindi" pitchFamily="2"/>
                </a:endParaRPr>
              </a:p>
            </p:txBody>
          </p:sp>
          <p:cxnSp>
            <p:nvCxnSpPr>
              <p:cNvPr id="51" name="Elbow Connector 50">
                <a:extLst>
                  <a:ext uri="{FF2B5EF4-FFF2-40B4-BE49-F238E27FC236}">
                    <a16:creationId xmlns:a16="http://schemas.microsoft.com/office/drawing/2014/main" id="{1EBC59B5-DB29-C148-850D-6E498D1CFE78}"/>
                  </a:ext>
                </a:extLst>
              </p:cNvPr>
              <p:cNvCxnSpPr>
                <a:cxnSpLocks/>
                <a:endCxn id="19" idx="1"/>
              </p:cNvCxnSpPr>
              <p:nvPr/>
            </p:nvCxnSpPr>
            <p:spPr>
              <a:xfrm>
                <a:off x="5484780" y="2809461"/>
                <a:ext cx="699908" cy="606395"/>
              </a:xfrm>
              <a:prstGeom prst="bentConnector3">
                <a:avLst>
                  <a:gd name="adj1" fmla="val 50000"/>
                </a:avLst>
              </a:prstGeom>
              <a:noFill/>
              <a:ln w="12700">
                <a:solidFill>
                  <a:srgbClr val="1C80CE"/>
                </a:solidFill>
                <a:prstDash val="solid"/>
              </a:ln>
            </p:spPr>
          </p:cxn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111AB91B-06BF-C543-8F1E-6E304B6BA85E}"/>
              </a:ext>
            </a:extLst>
          </p:cNvPr>
          <p:cNvSpPr/>
          <p:nvPr/>
        </p:nvSpPr>
        <p:spPr>
          <a:xfrm>
            <a:off x="3567956" y="4206262"/>
            <a:ext cx="540000" cy="149289"/>
          </a:xfrm>
          <a:prstGeom prst="rect">
            <a:avLst/>
          </a:prstGeom>
          <a:noFill/>
          <a:ln w="15875">
            <a:solidFill>
              <a:srgbClr val="D300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8455D1A-F5EB-B745-80F3-E15B7DF529FC}"/>
              </a:ext>
            </a:extLst>
          </p:cNvPr>
          <p:cNvSpPr/>
          <p:nvPr/>
        </p:nvSpPr>
        <p:spPr>
          <a:xfrm>
            <a:off x="2999963" y="5991519"/>
            <a:ext cx="540000" cy="149289"/>
          </a:xfrm>
          <a:prstGeom prst="rect">
            <a:avLst/>
          </a:prstGeom>
          <a:noFill/>
          <a:ln w="15875">
            <a:solidFill>
              <a:srgbClr val="D300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B9ABFC8-5D87-2249-92BD-7494A4B64720}"/>
              </a:ext>
            </a:extLst>
          </p:cNvPr>
          <p:cNvSpPr/>
          <p:nvPr/>
        </p:nvSpPr>
        <p:spPr>
          <a:xfrm>
            <a:off x="2321939" y="5441565"/>
            <a:ext cx="540000" cy="149289"/>
          </a:xfrm>
          <a:prstGeom prst="rect">
            <a:avLst/>
          </a:prstGeom>
          <a:noFill/>
          <a:ln w="15875">
            <a:solidFill>
              <a:srgbClr val="D300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8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5099-6AB2-264E-90B5-27BB0A38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sequence &amp; quality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EB6D55-9E65-E145-8F84-E0DD763EA60F}"/>
              </a:ext>
            </a:extLst>
          </p:cNvPr>
          <p:cNvSpPr txBox="1"/>
          <p:nvPr/>
        </p:nvSpPr>
        <p:spPr>
          <a:xfrm>
            <a:off x="628650" y="1616567"/>
            <a:ext cx="4508583" cy="133384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@HWI-EAS337_4_FC_3038UAAXX:1:2:1069:110/1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GATCGCCATCCAGAAATCGGTGGCTTGCTCACTTTC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+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r>
              <a:rPr lang="en-US" sz="1300" b="0" i="0" u="none" strike="noStrike" kern="1200" dirty="0">
                <a:ln>
                  <a:noFill/>
                </a:ln>
                <a:solidFill>
                  <a:srgbClr val="193B68"/>
                </a:solidFill>
                <a:latin typeface="DejaVu Sans Mono" pitchFamily="49"/>
                <a:ea typeface="WenQuanYi Micro Hei" pitchFamily="2"/>
                <a:cs typeface="Lohit Hindi" pitchFamily="2"/>
              </a:rPr>
              <a:t>A&gt;AAAAAAAAAAAAAAAAAAAA&gt;&gt;AA*:A&gt;A:AAA3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</a:pPr>
            <a:endParaRPr lang="en-US" sz="800" b="0" i="0" u="none" strike="noStrike" kern="1200" dirty="0">
              <a:ln>
                <a:noFill/>
              </a:ln>
              <a:solidFill>
                <a:srgbClr val="193B68"/>
              </a:solidFill>
              <a:latin typeface="DejaVu Sans Mono" pitchFamily="49"/>
              <a:ea typeface="WenQuanYi Micro Hei" pitchFamily="2"/>
              <a:cs typeface="Lohit Hindi" pitchFamily="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7FFC33-E8C8-2542-9C68-B3D07AAE5F91}"/>
              </a:ext>
            </a:extLst>
          </p:cNvPr>
          <p:cNvGrpSpPr/>
          <p:nvPr/>
        </p:nvGrpSpPr>
        <p:grpSpPr>
          <a:xfrm>
            <a:off x="650250" y="1872344"/>
            <a:ext cx="6728682" cy="326841"/>
            <a:chOff x="1094400" y="2087097"/>
            <a:chExt cx="6728682" cy="32684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2463D6E-E290-7046-AD44-869AA7B933CE}"/>
                </a:ext>
              </a:extLst>
            </p:cNvPr>
            <p:cNvSpPr/>
            <p:nvPr/>
          </p:nvSpPr>
          <p:spPr>
            <a:xfrm>
              <a:off x="1094400" y="2140519"/>
              <a:ext cx="4401810" cy="219999"/>
            </a:xfrm>
            <a:prstGeom prst="rect">
              <a:avLst/>
            </a:prstGeom>
            <a:noFill/>
            <a:ln w="12700">
              <a:solidFill>
                <a:schemeClr val="accent6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solidFill>
                  <a:schemeClr val="accent6"/>
                </a:solidFill>
                <a:latin typeface="Liberation Sans" pitchFamily="18"/>
                <a:ea typeface="WenQuanYi Micro Hei" pitchFamily="2"/>
                <a:cs typeface="Lohit Hindi" pitchFamily="2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3078DF-F47D-F541-9ECE-1A23ABCEEBD3}"/>
                </a:ext>
              </a:extLst>
            </p:cNvPr>
            <p:cNvSpPr txBox="1"/>
            <p:nvPr/>
          </p:nvSpPr>
          <p:spPr>
            <a:xfrm>
              <a:off x="6173618" y="2087097"/>
              <a:ext cx="1649464" cy="3268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chemeClr val="accent6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sequence</a:t>
              </a:r>
            </a:p>
          </p:txBody>
        </p:sp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BAF9A5FD-A0BE-D34E-9A49-059F46F61470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 flipV="1">
              <a:off x="5496210" y="2250518"/>
              <a:ext cx="677408" cy="1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chemeClr val="accent6"/>
              </a:solidFill>
              <a:prstDash val="solid"/>
            </a:ln>
          </p:spPr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BA909E5-ECA2-D64A-968C-14B15533386F}"/>
              </a:ext>
            </a:extLst>
          </p:cNvPr>
          <p:cNvGrpSpPr/>
          <p:nvPr/>
        </p:nvGrpSpPr>
        <p:grpSpPr>
          <a:xfrm>
            <a:off x="650250" y="2414945"/>
            <a:ext cx="8354854" cy="1578466"/>
            <a:chOff x="650250" y="2414945"/>
            <a:chExt cx="8354854" cy="157846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1FB3D08-0A70-DE49-AC11-E56720C03551}"/>
                </a:ext>
              </a:extLst>
            </p:cNvPr>
            <p:cNvSpPr txBox="1"/>
            <p:nvPr/>
          </p:nvSpPr>
          <p:spPr>
            <a:xfrm>
              <a:off x="5729468" y="2414945"/>
              <a:ext cx="3275636" cy="157846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C80CE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Read quality</a:t>
              </a:r>
            </a:p>
            <a:p>
              <a:pPr hangingPunct="0">
                <a:spcAft>
                  <a:spcPts val="600"/>
                </a:spcAft>
              </a:pPr>
              <a:r>
                <a:rPr lang="en-US" sz="1600" dirty="0" err="1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Phred</a:t>
              </a: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Q =−10 log10 P</a:t>
              </a:r>
            </a:p>
            <a:p>
              <a:pPr hangingPunct="0">
                <a:spcAft>
                  <a:spcPts val="600"/>
                </a:spcAft>
              </a:pP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Probability of incorrect base call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1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</a:t>
              </a:r>
              <a:r>
                <a:rPr lang="en-US" sz="1600" dirty="0"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ASCII character per base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None/>
                <a:tabLst/>
              </a:pPr>
              <a:r>
                <a:rPr lang="en-US" sz="1600" b="0" i="0" u="none" strike="noStrike" kern="1200" dirty="0" err="1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Phred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 Q = </a:t>
              </a:r>
              <a:r>
                <a:rPr lang="en-US" sz="1600" b="0" i="0" u="none" strike="noStrike" kern="1200" dirty="0" err="1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dec</a:t>
              </a:r>
              <a:r>
                <a:rPr lang="en-US" sz="1600" b="0" i="0" u="none" strike="noStrike" kern="1200" dirty="0">
                  <a:ln>
                    <a:noFill/>
                  </a:ln>
                  <a:solidFill>
                    <a:srgbClr val="193B68"/>
                  </a:solidFill>
                  <a:latin typeface="Liberation Sans" pitchFamily="18"/>
                  <a:ea typeface="WenQuanYi Micro Hei" pitchFamily="2"/>
                  <a:cs typeface="Lohit Hindi" pitchFamily="2"/>
                </a:rPr>
                <a:t>(ASCII) – 33</a:t>
              </a: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B6CA45C-FB23-054E-BCCD-65DC8F40C215}"/>
                </a:ext>
              </a:extLst>
            </p:cNvPr>
            <p:cNvGrpSpPr/>
            <p:nvPr/>
          </p:nvGrpSpPr>
          <p:grpSpPr>
            <a:xfrm>
              <a:off x="650250" y="2491029"/>
              <a:ext cx="5079218" cy="713149"/>
              <a:chOff x="1105470" y="2702707"/>
              <a:chExt cx="5079218" cy="713149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FD11E588-8516-9040-B224-0A8E99ABBE91}"/>
                  </a:ext>
                </a:extLst>
              </p:cNvPr>
              <p:cNvSpPr/>
              <p:nvPr/>
            </p:nvSpPr>
            <p:spPr>
              <a:xfrm>
                <a:off x="1105470" y="2702707"/>
                <a:ext cx="4379310" cy="219600"/>
              </a:xfrm>
              <a:prstGeom prst="rect">
                <a:avLst/>
              </a:prstGeom>
              <a:noFill/>
              <a:ln w="12700">
                <a:solidFill>
                  <a:srgbClr val="1C80CE"/>
                </a:solidFill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>
                  <a:ln>
                    <a:noFill/>
                  </a:ln>
                  <a:latin typeface="Liberation Sans" pitchFamily="18"/>
                  <a:ea typeface="WenQuanYi Micro Hei" pitchFamily="2"/>
                  <a:cs typeface="Lohit Hindi" pitchFamily="2"/>
                </a:endParaRPr>
              </a:p>
            </p:txBody>
          </p:sp>
          <p:cxnSp>
            <p:nvCxnSpPr>
              <p:cNvPr id="51" name="Elbow Connector 50">
                <a:extLst>
                  <a:ext uri="{FF2B5EF4-FFF2-40B4-BE49-F238E27FC236}">
                    <a16:creationId xmlns:a16="http://schemas.microsoft.com/office/drawing/2014/main" id="{1EBC59B5-DB29-C148-850D-6E498D1CFE78}"/>
                  </a:ext>
                </a:extLst>
              </p:cNvPr>
              <p:cNvCxnSpPr>
                <a:cxnSpLocks/>
                <a:endCxn id="19" idx="1"/>
              </p:cNvCxnSpPr>
              <p:nvPr/>
            </p:nvCxnSpPr>
            <p:spPr>
              <a:xfrm>
                <a:off x="5484780" y="2809461"/>
                <a:ext cx="699908" cy="606395"/>
              </a:xfrm>
              <a:prstGeom prst="bentConnector3">
                <a:avLst>
                  <a:gd name="adj1" fmla="val 50000"/>
                </a:avLst>
              </a:prstGeom>
              <a:noFill/>
              <a:ln w="12700">
                <a:solidFill>
                  <a:srgbClr val="1C80CE"/>
                </a:solidFill>
                <a:prstDash val="solid"/>
              </a:ln>
            </p:spPr>
          </p:cxnSp>
        </p:grp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D079A6-6899-4C44-9DB2-58A277A6D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851771"/>
              </p:ext>
            </p:extLst>
          </p:nvPr>
        </p:nvGraphicFramePr>
        <p:xfrm>
          <a:off x="650250" y="3991199"/>
          <a:ext cx="4572000" cy="198882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8207832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8231761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016507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50" kern="1200" dirty="0" err="1">
                          <a:effectLst/>
                        </a:rPr>
                        <a:t>Phred</a:t>
                      </a:r>
                      <a:r>
                        <a:rPr lang="en-US" sz="1350" kern="1200" dirty="0">
                          <a:effectLst/>
                        </a:rPr>
                        <a:t> Quality Score 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>
                    <a:solidFill>
                      <a:srgbClr val="1C80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effectLst/>
                        </a:rPr>
                        <a:t>Probability of Incorrect Base Call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>
                    <a:solidFill>
                      <a:srgbClr val="1C80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effectLst/>
                        </a:rPr>
                        <a:t>Base Call Accuracy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>
                    <a:solidFill>
                      <a:srgbClr val="1C80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80320"/>
                  </a:ext>
                </a:extLst>
              </a:tr>
              <a:tr h="2535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193B68"/>
                          </a:solidFill>
                        </a:rPr>
                        <a:t>10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1 in 10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90% 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117533"/>
                  </a:ext>
                </a:extLst>
              </a:tr>
              <a:tr h="2535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193B68"/>
                          </a:solidFill>
                        </a:rPr>
                        <a:t>20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1 in 100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99%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34776"/>
                  </a:ext>
                </a:extLst>
              </a:tr>
              <a:tr h="2535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193B68"/>
                          </a:solidFill>
                        </a:rPr>
                        <a:t>30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1 in 1,000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99.9%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666063"/>
                  </a:ext>
                </a:extLst>
              </a:tr>
              <a:tr h="2535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193B68"/>
                          </a:solidFill>
                        </a:rPr>
                        <a:t>40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1 in 10,000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99.99%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927260"/>
                  </a:ext>
                </a:extLst>
              </a:tr>
              <a:tr h="2535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193B68"/>
                          </a:solidFill>
                        </a:rPr>
                        <a:t>50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1 in 100,000 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50" kern="1200" dirty="0">
                          <a:solidFill>
                            <a:srgbClr val="193B68"/>
                          </a:solidFill>
                          <a:effectLst/>
                        </a:rPr>
                        <a:t>99.999% </a:t>
                      </a:r>
                      <a:endParaRPr lang="en-US" b="0" dirty="0">
                        <a:solidFill>
                          <a:srgbClr val="193B68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3993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282989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17375</TotalTime>
  <Words>2466</Words>
  <Application>Microsoft Macintosh PowerPoint</Application>
  <PresentationFormat>On-screen Show (4:3)</PresentationFormat>
  <Paragraphs>1023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8" baseType="lpstr">
      <vt:lpstr>Arial Unicode MS</vt:lpstr>
      <vt:lpstr>Arial</vt:lpstr>
      <vt:lpstr>Calibri</vt:lpstr>
      <vt:lpstr>Calibri Light</vt:lpstr>
      <vt:lpstr>Courier</vt:lpstr>
      <vt:lpstr>Courier New</vt:lpstr>
      <vt:lpstr>DejaVu Sans Mono</vt:lpstr>
      <vt:lpstr>DIN OT Light</vt:lpstr>
      <vt:lpstr>DIN OT Medium</vt:lpstr>
      <vt:lpstr>Liberation Sans</vt:lpstr>
      <vt:lpstr>Lohit Hindi</vt:lpstr>
      <vt:lpstr>LucidaGrande</vt:lpstr>
      <vt:lpstr>Tahoma</vt:lpstr>
      <vt:lpstr>Times New Roman</vt:lpstr>
      <vt:lpstr>WenQuanYi Micro Hei</vt:lpstr>
      <vt:lpstr>2_Office-thema</vt:lpstr>
      <vt:lpstr>PowerPoint Presentation</vt:lpstr>
      <vt:lpstr>Library</vt:lpstr>
      <vt:lpstr>Illumina flowcell</vt:lpstr>
      <vt:lpstr>Demultiplexing</vt:lpstr>
      <vt:lpstr>Demultiplexing</vt:lpstr>
      <vt:lpstr>Fasta file format</vt:lpstr>
      <vt:lpstr>Fastq file format</vt:lpstr>
      <vt:lpstr>Read sequence &amp; quality</vt:lpstr>
      <vt:lpstr>Read sequence &amp; quality</vt:lpstr>
      <vt:lpstr>Demultiplexing – PE sequencing</vt:lpstr>
      <vt:lpstr>Fastq file format – PE sequencing</vt:lpstr>
      <vt:lpstr>Demultiplexing statistics</vt:lpstr>
      <vt:lpstr>Demultiplexing statistics</vt:lpstr>
      <vt:lpstr>Fastq file quality control</vt:lpstr>
      <vt:lpstr>Example 1 – targeted capture sequencing</vt:lpstr>
      <vt:lpstr>Example 2 – targeted amplicon sequencing</vt:lpstr>
      <vt:lpstr>Example 3 – whole genome sequencing</vt:lpstr>
      <vt:lpstr>Number of reads</vt:lpstr>
      <vt:lpstr>Estimated coverage</vt:lpstr>
      <vt:lpstr>Fastq files – QC</vt:lpstr>
      <vt:lpstr>FastQC</vt:lpstr>
      <vt:lpstr>FastQC – Phred quality score by position</vt:lpstr>
      <vt:lpstr>FastQC – Base content by position</vt:lpstr>
      <vt:lpstr>FastQC – Base content by position</vt:lpstr>
      <vt:lpstr>FastQC – Over-represented sequences</vt:lpstr>
      <vt:lpstr>FastQC – Over-represented sequences</vt:lpstr>
      <vt:lpstr>Contamination check</vt:lpstr>
      <vt:lpstr>Contamination check – FastQ Screen</vt:lpstr>
      <vt:lpstr>Contamination check – FastQ Screen</vt:lpstr>
      <vt:lpstr>Contamination check – kraken2</vt:lpstr>
      <vt:lpstr>Contamination check – kraken2</vt:lpstr>
      <vt:lpstr>Pre-processing ?</vt:lpstr>
      <vt:lpstr>Adapter clipping &amp; trimming</vt:lpstr>
      <vt:lpstr>Adapter clipping &amp; trimming – FastqMcf</vt:lpstr>
      <vt:lpstr>Adapter clipping &amp; trimming – FastqMcf</vt:lpstr>
      <vt:lpstr>Read selection – Kraken 2 &amp; seqtk</vt:lpstr>
      <vt:lpstr>Merge overlapping reads – FLASH2</vt:lpstr>
      <vt:lpstr>Merge overlapping reads – FLASH2</vt:lpstr>
      <vt:lpstr>PowerPoint Presentation</vt:lpstr>
      <vt:lpstr>Cluster density</vt:lpstr>
      <vt:lpstr>Demultiplexing</vt:lpstr>
      <vt:lpstr>Demultiplexing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Helsmoortel Céline</dc:creator>
  <cp:lastModifiedBy>Erika Souche</cp:lastModifiedBy>
  <cp:revision>188</cp:revision>
  <cp:lastPrinted>2017-10-06T13:38:16Z</cp:lastPrinted>
  <dcterms:created xsi:type="dcterms:W3CDTF">2017-09-27T08:14:01Z</dcterms:created>
  <dcterms:modified xsi:type="dcterms:W3CDTF">2019-10-08T20:52:35Z</dcterms:modified>
</cp:coreProperties>
</file>

<file path=docProps/thumbnail.jpeg>
</file>